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6"/>
  </p:notesMasterIdLst>
  <p:handoutMasterIdLst>
    <p:handoutMasterId r:id="rId7"/>
  </p:handoutMasterIdLst>
  <p:sldIdLst>
    <p:sldId id="710" r:id="rId2"/>
    <p:sldId id="697" r:id="rId3"/>
    <p:sldId id="767" r:id="rId4"/>
    <p:sldId id="813" r:id="rId5"/>
  </p:sldIdLst>
  <p:sldSz cx="9144000" cy="6858000" type="screen4x3"/>
  <p:notesSz cx="7099300" cy="10234613"/>
  <p:defaultTextStyle>
    <a:defPPr>
      <a:defRPr lang="fr-FR"/>
    </a:defPPr>
    <a:lvl1pPr algn="l" rtl="0" fontAlgn="base">
      <a:spcBef>
        <a:spcPct val="20000"/>
      </a:spcBef>
      <a:spcAft>
        <a:spcPct val="0"/>
      </a:spcAft>
      <a:defRPr sz="1300" b="1" kern="1200">
        <a:solidFill>
          <a:srgbClr val="708090"/>
        </a:solidFill>
        <a:latin typeface="Arial" charset="0"/>
        <a:ea typeface="+mn-ea"/>
        <a:cs typeface="Arial" charset="0"/>
      </a:defRPr>
    </a:lvl1pPr>
    <a:lvl2pPr marL="457200" algn="l" rtl="0" fontAlgn="base">
      <a:spcBef>
        <a:spcPct val="20000"/>
      </a:spcBef>
      <a:spcAft>
        <a:spcPct val="0"/>
      </a:spcAft>
      <a:defRPr sz="1300" b="1" kern="1200">
        <a:solidFill>
          <a:srgbClr val="708090"/>
        </a:solidFill>
        <a:latin typeface="Arial" charset="0"/>
        <a:ea typeface="+mn-ea"/>
        <a:cs typeface="Arial" charset="0"/>
      </a:defRPr>
    </a:lvl2pPr>
    <a:lvl3pPr marL="914400" algn="l" rtl="0" fontAlgn="base">
      <a:spcBef>
        <a:spcPct val="20000"/>
      </a:spcBef>
      <a:spcAft>
        <a:spcPct val="0"/>
      </a:spcAft>
      <a:defRPr sz="1300" b="1" kern="1200">
        <a:solidFill>
          <a:srgbClr val="708090"/>
        </a:solidFill>
        <a:latin typeface="Arial" charset="0"/>
        <a:ea typeface="+mn-ea"/>
        <a:cs typeface="Arial" charset="0"/>
      </a:defRPr>
    </a:lvl3pPr>
    <a:lvl4pPr marL="1371600" algn="l" rtl="0" fontAlgn="base">
      <a:spcBef>
        <a:spcPct val="20000"/>
      </a:spcBef>
      <a:spcAft>
        <a:spcPct val="0"/>
      </a:spcAft>
      <a:defRPr sz="1300" b="1" kern="1200">
        <a:solidFill>
          <a:srgbClr val="708090"/>
        </a:solidFill>
        <a:latin typeface="Arial" charset="0"/>
        <a:ea typeface="+mn-ea"/>
        <a:cs typeface="Arial" charset="0"/>
      </a:defRPr>
    </a:lvl4pPr>
    <a:lvl5pPr marL="1828800" algn="l" rtl="0" fontAlgn="base">
      <a:spcBef>
        <a:spcPct val="20000"/>
      </a:spcBef>
      <a:spcAft>
        <a:spcPct val="0"/>
      </a:spcAft>
      <a:defRPr sz="1300" b="1" kern="1200">
        <a:solidFill>
          <a:srgbClr val="708090"/>
        </a:solidFill>
        <a:latin typeface="Arial" charset="0"/>
        <a:ea typeface="+mn-ea"/>
        <a:cs typeface="Arial" charset="0"/>
      </a:defRPr>
    </a:lvl5pPr>
    <a:lvl6pPr marL="2286000" algn="l" defTabSz="914400" rtl="0" eaLnBrk="1" latinLnBrk="0" hangingPunct="1">
      <a:defRPr sz="1300" b="1" kern="1200">
        <a:solidFill>
          <a:srgbClr val="708090"/>
        </a:solidFill>
        <a:latin typeface="Arial" charset="0"/>
        <a:ea typeface="+mn-ea"/>
        <a:cs typeface="Arial" charset="0"/>
      </a:defRPr>
    </a:lvl6pPr>
    <a:lvl7pPr marL="2743200" algn="l" defTabSz="914400" rtl="0" eaLnBrk="1" latinLnBrk="0" hangingPunct="1">
      <a:defRPr sz="1300" b="1" kern="1200">
        <a:solidFill>
          <a:srgbClr val="708090"/>
        </a:solidFill>
        <a:latin typeface="Arial" charset="0"/>
        <a:ea typeface="+mn-ea"/>
        <a:cs typeface="Arial" charset="0"/>
      </a:defRPr>
    </a:lvl7pPr>
    <a:lvl8pPr marL="3200400" algn="l" defTabSz="914400" rtl="0" eaLnBrk="1" latinLnBrk="0" hangingPunct="1">
      <a:defRPr sz="1300" b="1" kern="1200">
        <a:solidFill>
          <a:srgbClr val="708090"/>
        </a:solidFill>
        <a:latin typeface="Arial" charset="0"/>
        <a:ea typeface="+mn-ea"/>
        <a:cs typeface="Arial" charset="0"/>
      </a:defRPr>
    </a:lvl8pPr>
    <a:lvl9pPr marL="3657600" algn="l" defTabSz="914400" rtl="0" eaLnBrk="1" latinLnBrk="0" hangingPunct="1">
      <a:defRPr sz="1300" b="1" kern="1200">
        <a:solidFill>
          <a:srgbClr val="70809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0C0"/>
    <a:srgbClr val="E60073"/>
    <a:srgbClr val="CC0066"/>
    <a:srgbClr val="9999FF"/>
    <a:srgbClr val="FF97CB"/>
    <a:srgbClr val="934BC9"/>
    <a:srgbClr val="009999"/>
    <a:srgbClr val="C7A1E3"/>
    <a:srgbClr val="9900CC"/>
    <a:srgbClr val="66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8" autoAdjust="0"/>
    <p:restoredTop sz="89965" autoAdjust="0"/>
  </p:normalViewPr>
  <p:slideViewPr>
    <p:cSldViewPr>
      <p:cViewPr>
        <p:scale>
          <a:sx n="87" d="100"/>
          <a:sy n="87" d="100"/>
        </p:scale>
        <p:origin x="-834"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166" y="-120"/>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ata2.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D2C55-1E0C-4B99-85E1-7A2602EA8AD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5D0F2B36-06E1-438F-BDE9-17DA31D43DD0}">
      <dgm:prSet phldrT="[Texte]" custT="1"/>
      <dgm:spPr>
        <a:blipFill rotWithShape="0">
          <a:blip xmlns:r="http://schemas.openxmlformats.org/officeDocument/2006/relationships" r:embed="rId1"/>
          <a:stretch>
            <a:fillRect/>
          </a:stretch>
        </a:blipFill>
      </dgm:spPr>
      <dgm:t>
        <a:bodyPr/>
        <a:lstStyle/>
        <a:p>
          <a:endParaRPr lang="fr-FR" sz="1200" dirty="0">
            <a:latin typeface="Arial" pitchFamily="34" charset="0"/>
            <a:cs typeface="Arial" pitchFamily="34" charset="0"/>
          </a:endParaRPr>
        </a:p>
      </dgm:t>
    </dgm:pt>
    <dgm:pt modelId="{17892D6C-F9EB-40B1-8D66-A6E995F32AAC}" type="parTrans" cxnId="{9B542CF7-589F-4FC0-9341-1CF0566C0C22}">
      <dgm:prSet/>
      <dgm:spPr/>
      <dgm:t>
        <a:bodyPr/>
        <a:lstStyle/>
        <a:p>
          <a:endParaRPr lang="fr-FR"/>
        </a:p>
      </dgm:t>
    </dgm:pt>
    <dgm:pt modelId="{8276CE79-3B76-4D48-A22E-76F40109982E}" type="sibTrans" cxnId="{9B542CF7-589F-4FC0-9341-1CF0566C0C22}">
      <dgm:prSet/>
      <dgm:spPr/>
      <dgm:t>
        <a:bodyPr/>
        <a:lstStyle/>
        <a:p>
          <a:endParaRPr lang="fr-FR"/>
        </a:p>
      </dgm:t>
    </dgm:pt>
    <dgm:pt modelId="{56A766B4-68F8-4A16-A319-D245EFB1B57B}">
      <dgm:prSet phldrT="[Texte]" custT="1"/>
      <dgm:spPr>
        <a:solidFill>
          <a:srgbClr val="0070C0"/>
        </a:solidFill>
      </dgm:spPr>
      <dgm:t>
        <a:bodyPr/>
        <a:lstStyle/>
        <a:p>
          <a:r>
            <a:rPr lang="fr-FR" sz="1200" dirty="0" smtClean="0">
              <a:latin typeface="Arial" pitchFamily="34" charset="0"/>
              <a:cs typeface="Arial" pitchFamily="34" charset="0"/>
            </a:rPr>
            <a:t>Formation  des salariés enquêteurs</a:t>
          </a:r>
          <a:endParaRPr lang="fr-FR" sz="1200" dirty="0">
            <a:latin typeface="Arial" pitchFamily="34" charset="0"/>
            <a:cs typeface="Arial" pitchFamily="34" charset="0"/>
          </a:endParaRPr>
        </a:p>
      </dgm:t>
    </dgm:pt>
    <dgm:pt modelId="{3800D879-A827-4F36-9067-54F32DB75FB1}" type="parTrans" cxnId="{FD608294-E1B0-4C87-99C1-75AAD879B077}">
      <dgm:prSet/>
      <dgm:spPr/>
      <dgm:t>
        <a:bodyPr/>
        <a:lstStyle/>
        <a:p>
          <a:endParaRPr lang="fr-FR"/>
        </a:p>
      </dgm:t>
    </dgm:pt>
    <dgm:pt modelId="{E322B7F3-A495-4303-BE6C-AC7E43F24D28}" type="sibTrans" cxnId="{FD608294-E1B0-4C87-99C1-75AAD879B077}">
      <dgm:prSet/>
      <dgm:spPr/>
      <dgm:t>
        <a:bodyPr/>
        <a:lstStyle/>
        <a:p>
          <a:endParaRPr lang="fr-FR"/>
        </a:p>
      </dgm:t>
    </dgm:pt>
    <dgm:pt modelId="{39AB3A60-9B55-4E04-9580-FAB0A9964330}">
      <dgm:prSet phldrT="[Texte]" custT="1"/>
      <dgm:spPr>
        <a:solidFill>
          <a:schemeClr val="accent3">
            <a:lumMod val="65000"/>
          </a:schemeClr>
        </a:solidFill>
      </dgm:spPr>
      <dgm:t>
        <a:bodyPr/>
        <a:lstStyle/>
        <a:p>
          <a:r>
            <a:rPr lang="fr-FR" sz="1200" dirty="0" smtClean="0">
              <a:latin typeface="Arial" pitchFamily="34" charset="0"/>
              <a:cs typeface="Arial" pitchFamily="34" charset="0"/>
            </a:rPr>
            <a:t>1 Formation préparatoire</a:t>
          </a:r>
          <a:endParaRPr lang="fr-FR" sz="1200" dirty="0">
            <a:latin typeface="Arial" pitchFamily="34" charset="0"/>
            <a:cs typeface="Arial" pitchFamily="34" charset="0"/>
          </a:endParaRPr>
        </a:p>
      </dgm:t>
    </dgm:pt>
    <dgm:pt modelId="{CE73C697-67C3-40EC-B31B-7BD77D9361AE}" type="parTrans" cxnId="{3F9B11D2-F187-4BA0-8C48-33438C34F971}">
      <dgm:prSet/>
      <dgm:spPr/>
      <dgm:t>
        <a:bodyPr/>
        <a:lstStyle/>
        <a:p>
          <a:endParaRPr lang="fr-FR"/>
        </a:p>
      </dgm:t>
    </dgm:pt>
    <dgm:pt modelId="{3F5C516C-9761-4FAF-8C6C-C973F7542550}" type="sibTrans" cxnId="{3F9B11D2-F187-4BA0-8C48-33438C34F971}">
      <dgm:prSet/>
      <dgm:spPr/>
      <dgm:t>
        <a:bodyPr/>
        <a:lstStyle/>
        <a:p>
          <a:endParaRPr lang="fr-FR"/>
        </a:p>
      </dgm:t>
    </dgm:pt>
    <dgm:pt modelId="{6C64ADA8-1091-4C3F-A0D2-F6E27C610184}">
      <dgm:prSet phldrT="[Texte]" custT="1"/>
      <dgm:spPr>
        <a:solidFill>
          <a:schemeClr val="accent3">
            <a:lumMod val="65000"/>
          </a:schemeClr>
        </a:solidFill>
      </dgm:spPr>
      <dgm:t>
        <a:bodyPr/>
        <a:lstStyle/>
        <a:p>
          <a:r>
            <a:rPr lang="fr-FR" sz="1200" dirty="0" smtClean="0">
              <a:latin typeface="Arial" pitchFamily="34" charset="0"/>
              <a:cs typeface="Arial" pitchFamily="34" charset="0"/>
            </a:rPr>
            <a:t>1 Dispositif de formation transitoire CQP/Directeur d’agence </a:t>
          </a:r>
          <a:endParaRPr lang="fr-FR" sz="1200" dirty="0">
            <a:latin typeface="Arial" pitchFamily="34" charset="0"/>
            <a:cs typeface="Arial" pitchFamily="34" charset="0"/>
          </a:endParaRPr>
        </a:p>
      </dgm:t>
    </dgm:pt>
    <dgm:pt modelId="{860A3B3D-CEAD-46B0-85A3-B44DDDBFFD5E}" type="parTrans" cxnId="{59B60DD6-3AE5-47A7-8D44-439D781A03F9}">
      <dgm:prSet/>
      <dgm:spPr/>
      <dgm:t>
        <a:bodyPr/>
        <a:lstStyle/>
        <a:p>
          <a:endParaRPr lang="fr-FR"/>
        </a:p>
      </dgm:t>
    </dgm:pt>
    <dgm:pt modelId="{1756BB9A-6708-423C-8C4D-38706CA2A3CB}" type="sibTrans" cxnId="{59B60DD6-3AE5-47A7-8D44-439D781A03F9}">
      <dgm:prSet/>
      <dgm:spPr/>
      <dgm:t>
        <a:bodyPr/>
        <a:lstStyle/>
        <a:p>
          <a:endParaRPr lang="fr-FR"/>
        </a:p>
      </dgm:t>
    </dgm:pt>
    <dgm:pt modelId="{86805D0C-69B0-4E82-A4C9-C4CFC548B02F}">
      <dgm:prSet phldrT="[Texte]" custT="1"/>
      <dgm:spPr>
        <a:solidFill>
          <a:srgbClr val="0070C0"/>
        </a:solidFill>
      </dgm:spPr>
      <dgm:t>
        <a:bodyPr/>
        <a:lstStyle/>
        <a:p>
          <a:r>
            <a:rPr lang="fr-FR" sz="1200" dirty="0" smtClean="0">
              <a:latin typeface="Arial" pitchFamily="34" charset="0"/>
              <a:cs typeface="Arial" pitchFamily="34" charset="0"/>
            </a:rPr>
            <a:t>Formation  des Directeurs D’agences</a:t>
          </a:r>
          <a:endParaRPr lang="fr-FR" sz="1200" dirty="0">
            <a:latin typeface="Arial" pitchFamily="34" charset="0"/>
            <a:cs typeface="Arial" pitchFamily="34" charset="0"/>
          </a:endParaRPr>
        </a:p>
      </dgm:t>
    </dgm:pt>
    <dgm:pt modelId="{3775E9DF-4EAD-4EBC-A2FB-F6E759128A91}" type="parTrans" cxnId="{5161F2B9-120C-4CA0-BA5E-D7945565170C}">
      <dgm:prSet/>
      <dgm:spPr/>
      <dgm:t>
        <a:bodyPr/>
        <a:lstStyle/>
        <a:p>
          <a:endParaRPr lang="fr-FR"/>
        </a:p>
      </dgm:t>
    </dgm:pt>
    <dgm:pt modelId="{B14F1EAC-5BCA-42B8-AF42-AB4F46F0112F}" type="sibTrans" cxnId="{5161F2B9-120C-4CA0-BA5E-D7945565170C}">
      <dgm:prSet/>
      <dgm:spPr/>
      <dgm:t>
        <a:bodyPr/>
        <a:lstStyle/>
        <a:p>
          <a:endParaRPr lang="fr-FR"/>
        </a:p>
      </dgm:t>
    </dgm:pt>
    <dgm:pt modelId="{31C3E94C-3D8D-4A65-9139-B866A7EEB5C8}">
      <dgm:prSet phldrT="[Texte]" custT="1"/>
      <dgm:spPr>
        <a:solidFill>
          <a:schemeClr val="accent3">
            <a:lumMod val="65000"/>
          </a:schemeClr>
        </a:solidFill>
      </dgm:spPr>
      <dgm:t>
        <a:bodyPr/>
        <a:lstStyle/>
        <a:p>
          <a:r>
            <a:rPr lang="fr-FR" sz="1200" dirty="0" smtClean="0">
              <a:latin typeface="Arial" pitchFamily="34" charset="0"/>
              <a:cs typeface="Arial" pitchFamily="34" charset="0"/>
            </a:rPr>
            <a:t>1 VAE (Validation des Acquis de l’Expérience)</a:t>
          </a:r>
          <a:endParaRPr lang="fr-FR" sz="1200" dirty="0">
            <a:latin typeface="Arial" pitchFamily="34" charset="0"/>
            <a:cs typeface="Arial" pitchFamily="34" charset="0"/>
          </a:endParaRPr>
        </a:p>
      </dgm:t>
    </dgm:pt>
    <dgm:pt modelId="{16BC129F-AD05-432A-96AE-77683CC49F9E}" type="parTrans" cxnId="{C85B23BF-2513-4E1F-947E-5F17F316051D}">
      <dgm:prSet/>
      <dgm:spPr/>
      <dgm:t>
        <a:bodyPr/>
        <a:lstStyle/>
        <a:p>
          <a:endParaRPr lang="fr-FR"/>
        </a:p>
      </dgm:t>
    </dgm:pt>
    <dgm:pt modelId="{44AFE6A2-743C-437E-B832-20C18481EB5E}" type="sibTrans" cxnId="{C85B23BF-2513-4E1F-947E-5F17F316051D}">
      <dgm:prSet/>
      <dgm:spPr/>
      <dgm:t>
        <a:bodyPr/>
        <a:lstStyle/>
        <a:p>
          <a:endParaRPr lang="fr-FR"/>
        </a:p>
      </dgm:t>
    </dgm:pt>
    <dgm:pt modelId="{47237F5A-A85C-49FD-AEE4-4A22EEE1A5D0}" type="pres">
      <dgm:prSet presAssocID="{347D2C55-1E0C-4B99-85E1-7A2602EA8ADD}" presName="diagram" presStyleCnt="0">
        <dgm:presLayoutVars>
          <dgm:chPref val="1"/>
          <dgm:dir/>
          <dgm:animOne val="branch"/>
          <dgm:animLvl val="lvl"/>
          <dgm:resizeHandles val="exact"/>
        </dgm:presLayoutVars>
      </dgm:prSet>
      <dgm:spPr/>
      <dgm:t>
        <a:bodyPr/>
        <a:lstStyle/>
        <a:p>
          <a:endParaRPr lang="fr-FR"/>
        </a:p>
      </dgm:t>
    </dgm:pt>
    <dgm:pt modelId="{CCE002F8-94C2-4C71-9F1B-96A46DE5617C}" type="pres">
      <dgm:prSet presAssocID="{5D0F2B36-06E1-438F-BDE9-17DA31D43DD0}" presName="root1" presStyleCnt="0"/>
      <dgm:spPr/>
    </dgm:pt>
    <dgm:pt modelId="{64F3596D-4065-49F3-AAFE-A03044C01A00}" type="pres">
      <dgm:prSet presAssocID="{5D0F2B36-06E1-438F-BDE9-17DA31D43DD0}" presName="LevelOneTextNode" presStyleLbl="node0" presStyleIdx="0" presStyleCnt="1" custScaleY="138571" custLinFactNeighborX="1143" custLinFactNeighborY="3578">
        <dgm:presLayoutVars>
          <dgm:chPref val="3"/>
        </dgm:presLayoutVars>
      </dgm:prSet>
      <dgm:spPr/>
      <dgm:t>
        <a:bodyPr/>
        <a:lstStyle/>
        <a:p>
          <a:endParaRPr lang="fr-FR"/>
        </a:p>
      </dgm:t>
    </dgm:pt>
    <dgm:pt modelId="{9C82C9A7-11CC-4B2D-A085-B8735A8CB872}" type="pres">
      <dgm:prSet presAssocID="{5D0F2B36-06E1-438F-BDE9-17DA31D43DD0}" presName="level2hierChild" presStyleCnt="0"/>
      <dgm:spPr/>
    </dgm:pt>
    <dgm:pt modelId="{1579311F-1BB3-4354-9838-FAC62637BC0C}" type="pres">
      <dgm:prSet presAssocID="{3800D879-A827-4F36-9067-54F32DB75FB1}" presName="conn2-1" presStyleLbl="parChTrans1D2" presStyleIdx="0" presStyleCnt="2"/>
      <dgm:spPr/>
      <dgm:t>
        <a:bodyPr/>
        <a:lstStyle/>
        <a:p>
          <a:endParaRPr lang="fr-FR"/>
        </a:p>
      </dgm:t>
    </dgm:pt>
    <dgm:pt modelId="{75D591C1-07B2-4208-A0AF-484463A334D1}" type="pres">
      <dgm:prSet presAssocID="{3800D879-A827-4F36-9067-54F32DB75FB1}" presName="connTx" presStyleLbl="parChTrans1D2" presStyleIdx="0" presStyleCnt="2"/>
      <dgm:spPr/>
      <dgm:t>
        <a:bodyPr/>
        <a:lstStyle/>
        <a:p>
          <a:endParaRPr lang="fr-FR"/>
        </a:p>
      </dgm:t>
    </dgm:pt>
    <dgm:pt modelId="{34A3566E-CF7C-4D5E-AF7E-2C416252F89F}" type="pres">
      <dgm:prSet presAssocID="{56A766B4-68F8-4A16-A319-D245EFB1B57B}" presName="root2" presStyleCnt="0"/>
      <dgm:spPr/>
    </dgm:pt>
    <dgm:pt modelId="{D7FFDA39-82C2-4AB8-9499-2F9D09732DC4}" type="pres">
      <dgm:prSet presAssocID="{56A766B4-68F8-4A16-A319-D245EFB1B57B}" presName="LevelTwoTextNode" presStyleLbl="node2" presStyleIdx="0" presStyleCnt="2">
        <dgm:presLayoutVars>
          <dgm:chPref val="3"/>
        </dgm:presLayoutVars>
      </dgm:prSet>
      <dgm:spPr/>
      <dgm:t>
        <a:bodyPr/>
        <a:lstStyle/>
        <a:p>
          <a:endParaRPr lang="fr-FR"/>
        </a:p>
      </dgm:t>
    </dgm:pt>
    <dgm:pt modelId="{1CF127D6-A804-4781-B332-D561EA431B82}" type="pres">
      <dgm:prSet presAssocID="{56A766B4-68F8-4A16-A319-D245EFB1B57B}" presName="level3hierChild" presStyleCnt="0"/>
      <dgm:spPr/>
    </dgm:pt>
    <dgm:pt modelId="{B48EEAE8-6EAB-4740-977C-8428F2D7B944}" type="pres">
      <dgm:prSet presAssocID="{CE73C697-67C3-40EC-B31B-7BD77D9361AE}" presName="conn2-1" presStyleLbl="parChTrans1D3" presStyleIdx="0" presStyleCnt="3"/>
      <dgm:spPr/>
      <dgm:t>
        <a:bodyPr/>
        <a:lstStyle/>
        <a:p>
          <a:endParaRPr lang="fr-FR"/>
        </a:p>
      </dgm:t>
    </dgm:pt>
    <dgm:pt modelId="{169163A7-F088-45D1-B41F-E17A08359B81}" type="pres">
      <dgm:prSet presAssocID="{CE73C697-67C3-40EC-B31B-7BD77D9361AE}" presName="connTx" presStyleLbl="parChTrans1D3" presStyleIdx="0" presStyleCnt="3"/>
      <dgm:spPr/>
      <dgm:t>
        <a:bodyPr/>
        <a:lstStyle/>
        <a:p>
          <a:endParaRPr lang="fr-FR"/>
        </a:p>
      </dgm:t>
    </dgm:pt>
    <dgm:pt modelId="{C1A70B30-0173-464C-99C9-C1D78F85067A}" type="pres">
      <dgm:prSet presAssocID="{39AB3A60-9B55-4E04-9580-FAB0A9964330}" presName="root2" presStyleCnt="0"/>
      <dgm:spPr/>
    </dgm:pt>
    <dgm:pt modelId="{5F5CBB3A-8F11-48E4-B109-796252E28809}" type="pres">
      <dgm:prSet presAssocID="{39AB3A60-9B55-4E04-9580-FAB0A9964330}" presName="LevelTwoTextNode" presStyleLbl="node3" presStyleIdx="0" presStyleCnt="3">
        <dgm:presLayoutVars>
          <dgm:chPref val="3"/>
        </dgm:presLayoutVars>
      </dgm:prSet>
      <dgm:spPr/>
      <dgm:t>
        <a:bodyPr/>
        <a:lstStyle/>
        <a:p>
          <a:endParaRPr lang="fr-FR"/>
        </a:p>
      </dgm:t>
    </dgm:pt>
    <dgm:pt modelId="{EBF68860-5374-48A5-9E12-9747EBF4B0BE}" type="pres">
      <dgm:prSet presAssocID="{39AB3A60-9B55-4E04-9580-FAB0A9964330}" presName="level3hierChild" presStyleCnt="0"/>
      <dgm:spPr/>
    </dgm:pt>
    <dgm:pt modelId="{FE1655B9-7157-49E8-B790-54B31F5641A0}" type="pres">
      <dgm:prSet presAssocID="{860A3B3D-CEAD-46B0-85A3-B44DDDBFFD5E}" presName="conn2-1" presStyleLbl="parChTrans1D3" presStyleIdx="1" presStyleCnt="3"/>
      <dgm:spPr/>
      <dgm:t>
        <a:bodyPr/>
        <a:lstStyle/>
        <a:p>
          <a:endParaRPr lang="fr-FR"/>
        </a:p>
      </dgm:t>
    </dgm:pt>
    <dgm:pt modelId="{FC12CAEF-09B1-47A9-B297-C158FCBB766E}" type="pres">
      <dgm:prSet presAssocID="{860A3B3D-CEAD-46B0-85A3-B44DDDBFFD5E}" presName="connTx" presStyleLbl="parChTrans1D3" presStyleIdx="1" presStyleCnt="3"/>
      <dgm:spPr/>
      <dgm:t>
        <a:bodyPr/>
        <a:lstStyle/>
        <a:p>
          <a:endParaRPr lang="fr-FR"/>
        </a:p>
      </dgm:t>
    </dgm:pt>
    <dgm:pt modelId="{9A8B5C1D-31C9-4F04-B20C-7FB0E7CB7550}" type="pres">
      <dgm:prSet presAssocID="{6C64ADA8-1091-4C3F-A0D2-F6E27C610184}" presName="root2" presStyleCnt="0"/>
      <dgm:spPr/>
    </dgm:pt>
    <dgm:pt modelId="{BAC0D0D3-8E25-4914-BDEF-51CB5179A88B}" type="pres">
      <dgm:prSet presAssocID="{6C64ADA8-1091-4C3F-A0D2-F6E27C610184}" presName="LevelTwoTextNode" presStyleLbl="node3" presStyleIdx="1" presStyleCnt="3">
        <dgm:presLayoutVars>
          <dgm:chPref val="3"/>
        </dgm:presLayoutVars>
      </dgm:prSet>
      <dgm:spPr/>
      <dgm:t>
        <a:bodyPr/>
        <a:lstStyle/>
        <a:p>
          <a:endParaRPr lang="fr-FR"/>
        </a:p>
      </dgm:t>
    </dgm:pt>
    <dgm:pt modelId="{0C982E82-2920-4ABD-B59E-41199E3F1F42}" type="pres">
      <dgm:prSet presAssocID="{6C64ADA8-1091-4C3F-A0D2-F6E27C610184}" presName="level3hierChild" presStyleCnt="0"/>
      <dgm:spPr/>
    </dgm:pt>
    <dgm:pt modelId="{872F54A7-2F12-468E-9D63-9FFBD6AD1BE9}" type="pres">
      <dgm:prSet presAssocID="{3775E9DF-4EAD-4EBC-A2FB-F6E759128A91}" presName="conn2-1" presStyleLbl="parChTrans1D2" presStyleIdx="1" presStyleCnt="2"/>
      <dgm:spPr/>
      <dgm:t>
        <a:bodyPr/>
        <a:lstStyle/>
        <a:p>
          <a:endParaRPr lang="fr-FR"/>
        </a:p>
      </dgm:t>
    </dgm:pt>
    <dgm:pt modelId="{092F52C4-46A4-4885-B099-0C6E506A6CD9}" type="pres">
      <dgm:prSet presAssocID="{3775E9DF-4EAD-4EBC-A2FB-F6E759128A91}" presName="connTx" presStyleLbl="parChTrans1D2" presStyleIdx="1" presStyleCnt="2"/>
      <dgm:spPr/>
      <dgm:t>
        <a:bodyPr/>
        <a:lstStyle/>
        <a:p>
          <a:endParaRPr lang="fr-FR"/>
        </a:p>
      </dgm:t>
    </dgm:pt>
    <dgm:pt modelId="{B3362338-89B1-4E87-8FBF-2C7D398B654D}" type="pres">
      <dgm:prSet presAssocID="{86805D0C-69B0-4E82-A4C9-C4CFC548B02F}" presName="root2" presStyleCnt="0"/>
      <dgm:spPr/>
    </dgm:pt>
    <dgm:pt modelId="{3226E822-751A-4BA5-A390-63EB3D79C54A}" type="pres">
      <dgm:prSet presAssocID="{86805D0C-69B0-4E82-A4C9-C4CFC548B02F}" presName="LevelTwoTextNode" presStyleLbl="node2" presStyleIdx="1" presStyleCnt="2" custLinFactNeighborX="538" custLinFactNeighborY="5960">
        <dgm:presLayoutVars>
          <dgm:chPref val="3"/>
        </dgm:presLayoutVars>
      </dgm:prSet>
      <dgm:spPr/>
      <dgm:t>
        <a:bodyPr/>
        <a:lstStyle/>
        <a:p>
          <a:endParaRPr lang="fr-FR"/>
        </a:p>
      </dgm:t>
    </dgm:pt>
    <dgm:pt modelId="{615E5E67-CC6F-4725-9A08-7619343FF491}" type="pres">
      <dgm:prSet presAssocID="{86805D0C-69B0-4E82-A4C9-C4CFC548B02F}" presName="level3hierChild" presStyleCnt="0"/>
      <dgm:spPr/>
    </dgm:pt>
    <dgm:pt modelId="{62815151-C896-4A16-80DC-21A5F783F31A}" type="pres">
      <dgm:prSet presAssocID="{16BC129F-AD05-432A-96AE-77683CC49F9E}" presName="conn2-1" presStyleLbl="parChTrans1D3" presStyleIdx="2" presStyleCnt="3"/>
      <dgm:spPr/>
      <dgm:t>
        <a:bodyPr/>
        <a:lstStyle/>
        <a:p>
          <a:endParaRPr lang="fr-FR"/>
        </a:p>
      </dgm:t>
    </dgm:pt>
    <dgm:pt modelId="{2AAC7FB3-BDA8-4978-9060-4CC0783F5F4F}" type="pres">
      <dgm:prSet presAssocID="{16BC129F-AD05-432A-96AE-77683CC49F9E}" presName="connTx" presStyleLbl="parChTrans1D3" presStyleIdx="2" presStyleCnt="3"/>
      <dgm:spPr/>
      <dgm:t>
        <a:bodyPr/>
        <a:lstStyle/>
        <a:p>
          <a:endParaRPr lang="fr-FR"/>
        </a:p>
      </dgm:t>
    </dgm:pt>
    <dgm:pt modelId="{C1875B83-ABD7-43F2-9E3E-013A74308023}" type="pres">
      <dgm:prSet presAssocID="{31C3E94C-3D8D-4A65-9139-B866A7EEB5C8}" presName="root2" presStyleCnt="0"/>
      <dgm:spPr/>
    </dgm:pt>
    <dgm:pt modelId="{7A205F43-8401-4FBC-BA83-8D5CD5DC532A}" type="pres">
      <dgm:prSet presAssocID="{31C3E94C-3D8D-4A65-9139-B866A7EEB5C8}" presName="LevelTwoTextNode" presStyleLbl="node3" presStyleIdx="2" presStyleCnt="3">
        <dgm:presLayoutVars>
          <dgm:chPref val="3"/>
        </dgm:presLayoutVars>
      </dgm:prSet>
      <dgm:spPr/>
      <dgm:t>
        <a:bodyPr/>
        <a:lstStyle/>
        <a:p>
          <a:endParaRPr lang="fr-FR"/>
        </a:p>
      </dgm:t>
    </dgm:pt>
    <dgm:pt modelId="{A0C9965F-D6AD-45A0-A275-FA01F2B48B11}" type="pres">
      <dgm:prSet presAssocID="{31C3E94C-3D8D-4A65-9139-B866A7EEB5C8}" presName="level3hierChild" presStyleCnt="0"/>
      <dgm:spPr/>
    </dgm:pt>
  </dgm:ptLst>
  <dgm:cxnLst>
    <dgm:cxn modelId="{C3D0199E-52B5-4C27-AD45-B0318595C8B0}" type="presOf" srcId="{3800D879-A827-4F36-9067-54F32DB75FB1}" destId="{75D591C1-07B2-4208-A0AF-484463A334D1}" srcOrd="1" destOrd="0" presId="urn:microsoft.com/office/officeart/2005/8/layout/hierarchy2"/>
    <dgm:cxn modelId="{028BE31D-C381-4742-846A-5AFA6B0E8523}" type="presOf" srcId="{CE73C697-67C3-40EC-B31B-7BD77D9361AE}" destId="{169163A7-F088-45D1-B41F-E17A08359B81}" srcOrd="1" destOrd="0" presId="urn:microsoft.com/office/officeart/2005/8/layout/hierarchy2"/>
    <dgm:cxn modelId="{F37451AE-9C5D-4FE8-A43B-7852525324DA}" type="presOf" srcId="{347D2C55-1E0C-4B99-85E1-7A2602EA8ADD}" destId="{47237F5A-A85C-49FD-AEE4-4A22EEE1A5D0}" srcOrd="0" destOrd="0" presId="urn:microsoft.com/office/officeart/2005/8/layout/hierarchy2"/>
    <dgm:cxn modelId="{A9D96CEE-9506-4FF2-B4EF-C48FCAFECB79}" type="presOf" srcId="{6C64ADA8-1091-4C3F-A0D2-F6E27C610184}" destId="{BAC0D0D3-8E25-4914-BDEF-51CB5179A88B}" srcOrd="0" destOrd="0" presId="urn:microsoft.com/office/officeart/2005/8/layout/hierarchy2"/>
    <dgm:cxn modelId="{6B8E6322-3B8A-463E-B85E-614E57A4E5A4}" type="presOf" srcId="{16BC129F-AD05-432A-96AE-77683CC49F9E}" destId="{62815151-C896-4A16-80DC-21A5F783F31A}" srcOrd="0" destOrd="0" presId="urn:microsoft.com/office/officeart/2005/8/layout/hierarchy2"/>
    <dgm:cxn modelId="{1185F822-90EB-47D8-9F1D-F7999EFB837E}" type="presOf" srcId="{3800D879-A827-4F36-9067-54F32DB75FB1}" destId="{1579311F-1BB3-4354-9838-FAC62637BC0C}" srcOrd="0" destOrd="0" presId="urn:microsoft.com/office/officeart/2005/8/layout/hierarchy2"/>
    <dgm:cxn modelId="{23D9A011-E6D0-46BA-8848-DA496F9F8804}" type="presOf" srcId="{39AB3A60-9B55-4E04-9580-FAB0A9964330}" destId="{5F5CBB3A-8F11-48E4-B109-796252E28809}" srcOrd="0" destOrd="0" presId="urn:microsoft.com/office/officeart/2005/8/layout/hierarchy2"/>
    <dgm:cxn modelId="{FD608294-E1B0-4C87-99C1-75AAD879B077}" srcId="{5D0F2B36-06E1-438F-BDE9-17DA31D43DD0}" destId="{56A766B4-68F8-4A16-A319-D245EFB1B57B}" srcOrd="0" destOrd="0" parTransId="{3800D879-A827-4F36-9067-54F32DB75FB1}" sibTransId="{E322B7F3-A495-4303-BE6C-AC7E43F24D28}"/>
    <dgm:cxn modelId="{9276395D-7D2C-448C-9089-097D59F9B985}" type="presOf" srcId="{16BC129F-AD05-432A-96AE-77683CC49F9E}" destId="{2AAC7FB3-BDA8-4978-9060-4CC0783F5F4F}" srcOrd="1" destOrd="0" presId="urn:microsoft.com/office/officeart/2005/8/layout/hierarchy2"/>
    <dgm:cxn modelId="{9B542CF7-589F-4FC0-9341-1CF0566C0C22}" srcId="{347D2C55-1E0C-4B99-85E1-7A2602EA8ADD}" destId="{5D0F2B36-06E1-438F-BDE9-17DA31D43DD0}" srcOrd="0" destOrd="0" parTransId="{17892D6C-F9EB-40B1-8D66-A6E995F32AAC}" sibTransId="{8276CE79-3B76-4D48-A22E-76F40109982E}"/>
    <dgm:cxn modelId="{3F9B11D2-F187-4BA0-8C48-33438C34F971}" srcId="{56A766B4-68F8-4A16-A319-D245EFB1B57B}" destId="{39AB3A60-9B55-4E04-9580-FAB0A9964330}" srcOrd="0" destOrd="0" parTransId="{CE73C697-67C3-40EC-B31B-7BD77D9361AE}" sibTransId="{3F5C516C-9761-4FAF-8C6C-C973F7542550}"/>
    <dgm:cxn modelId="{1E1D68AC-D539-4BB3-BC94-87BC2120C223}" type="presOf" srcId="{86805D0C-69B0-4E82-A4C9-C4CFC548B02F}" destId="{3226E822-751A-4BA5-A390-63EB3D79C54A}" srcOrd="0" destOrd="0" presId="urn:microsoft.com/office/officeart/2005/8/layout/hierarchy2"/>
    <dgm:cxn modelId="{DE17C3A9-9C82-4761-A738-398DFC65EB4E}" type="presOf" srcId="{3775E9DF-4EAD-4EBC-A2FB-F6E759128A91}" destId="{092F52C4-46A4-4885-B099-0C6E506A6CD9}" srcOrd="1" destOrd="0" presId="urn:microsoft.com/office/officeart/2005/8/layout/hierarchy2"/>
    <dgm:cxn modelId="{609A906B-4EBB-4832-9211-8352243F065F}" type="presOf" srcId="{3775E9DF-4EAD-4EBC-A2FB-F6E759128A91}" destId="{872F54A7-2F12-468E-9D63-9FFBD6AD1BE9}" srcOrd="0" destOrd="0" presId="urn:microsoft.com/office/officeart/2005/8/layout/hierarchy2"/>
    <dgm:cxn modelId="{9169660B-75C9-4D57-B7C2-CF722E573539}" type="presOf" srcId="{31C3E94C-3D8D-4A65-9139-B866A7EEB5C8}" destId="{7A205F43-8401-4FBC-BA83-8D5CD5DC532A}" srcOrd="0" destOrd="0" presId="urn:microsoft.com/office/officeart/2005/8/layout/hierarchy2"/>
    <dgm:cxn modelId="{C85B23BF-2513-4E1F-947E-5F17F316051D}" srcId="{86805D0C-69B0-4E82-A4C9-C4CFC548B02F}" destId="{31C3E94C-3D8D-4A65-9139-B866A7EEB5C8}" srcOrd="0" destOrd="0" parTransId="{16BC129F-AD05-432A-96AE-77683CC49F9E}" sibTransId="{44AFE6A2-743C-437E-B832-20C18481EB5E}"/>
    <dgm:cxn modelId="{59B60DD6-3AE5-47A7-8D44-439D781A03F9}" srcId="{56A766B4-68F8-4A16-A319-D245EFB1B57B}" destId="{6C64ADA8-1091-4C3F-A0D2-F6E27C610184}" srcOrd="1" destOrd="0" parTransId="{860A3B3D-CEAD-46B0-85A3-B44DDDBFFD5E}" sibTransId="{1756BB9A-6708-423C-8C4D-38706CA2A3CB}"/>
    <dgm:cxn modelId="{04B28DE2-F749-4B3F-8F85-271CE2C07BD2}" type="presOf" srcId="{860A3B3D-CEAD-46B0-85A3-B44DDDBFFD5E}" destId="{FE1655B9-7157-49E8-B790-54B31F5641A0}" srcOrd="0" destOrd="0" presId="urn:microsoft.com/office/officeart/2005/8/layout/hierarchy2"/>
    <dgm:cxn modelId="{FFC95F24-8A5B-4AE6-AA0D-619577D6D267}" type="presOf" srcId="{CE73C697-67C3-40EC-B31B-7BD77D9361AE}" destId="{B48EEAE8-6EAB-4740-977C-8428F2D7B944}" srcOrd="0" destOrd="0" presId="urn:microsoft.com/office/officeart/2005/8/layout/hierarchy2"/>
    <dgm:cxn modelId="{DE42B810-3F1A-4A67-81FC-C78D9B752784}" type="presOf" srcId="{5D0F2B36-06E1-438F-BDE9-17DA31D43DD0}" destId="{64F3596D-4065-49F3-AAFE-A03044C01A00}" srcOrd="0" destOrd="0" presId="urn:microsoft.com/office/officeart/2005/8/layout/hierarchy2"/>
    <dgm:cxn modelId="{5161F2B9-120C-4CA0-BA5E-D7945565170C}" srcId="{5D0F2B36-06E1-438F-BDE9-17DA31D43DD0}" destId="{86805D0C-69B0-4E82-A4C9-C4CFC548B02F}" srcOrd="1" destOrd="0" parTransId="{3775E9DF-4EAD-4EBC-A2FB-F6E759128A91}" sibTransId="{B14F1EAC-5BCA-42B8-AF42-AB4F46F0112F}"/>
    <dgm:cxn modelId="{350BA398-D4B2-44C2-9B7C-A66D17DDCA33}" type="presOf" srcId="{860A3B3D-CEAD-46B0-85A3-B44DDDBFFD5E}" destId="{FC12CAEF-09B1-47A9-B297-C158FCBB766E}" srcOrd="1" destOrd="0" presId="urn:microsoft.com/office/officeart/2005/8/layout/hierarchy2"/>
    <dgm:cxn modelId="{EE6F73BA-0FCC-4B8E-A71D-E7D120121EC4}" type="presOf" srcId="{56A766B4-68F8-4A16-A319-D245EFB1B57B}" destId="{D7FFDA39-82C2-4AB8-9499-2F9D09732DC4}" srcOrd="0" destOrd="0" presId="urn:microsoft.com/office/officeart/2005/8/layout/hierarchy2"/>
    <dgm:cxn modelId="{E6721306-89AD-42DB-BEAD-17FC76985BB2}" type="presParOf" srcId="{47237F5A-A85C-49FD-AEE4-4A22EEE1A5D0}" destId="{CCE002F8-94C2-4C71-9F1B-96A46DE5617C}" srcOrd="0" destOrd="0" presId="urn:microsoft.com/office/officeart/2005/8/layout/hierarchy2"/>
    <dgm:cxn modelId="{5F7A99E0-22B4-462C-8477-45A175571526}" type="presParOf" srcId="{CCE002F8-94C2-4C71-9F1B-96A46DE5617C}" destId="{64F3596D-4065-49F3-AAFE-A03044C01A00}" srcOrd="0" destOrd="0" presId="urn:microsoft.com/office/officeart/2005/8/layout/hierarchy2"/>
    <dgm:cxn modelId="{DBC63E2B-1EB4-4A20-BDC9-8662CDC3DEB4}" type="presParOf" srcId="{CCE002F8-94C2-4C71-9F1B-96A46DE5617C}" destId="{9C82C9A7-11CC-4B2D-A085-B8735A8CB872}" srcOrd="1" destOrd="0" presId="urn:microsoft.com/office/officeart/2005/8/layout/hierarchy2"/>
    <dgm:cxn modelId="{023DE7A4-92E8-48CC-BF9D-1BF1D31FA34D}" type="presParOf" srcId="{9C82C9A7-11CC-4B2D-A085-B8735A8CB872}" destId="{1579311F-1BB3-4354-9838-FAC62637BC0C}" srcOrd="0" destOrd="0" presId="urn:microsoft.com/office/officeart/2005/8/layout/hierarchy2"/>
    <dgm:cxn modelId="{9A30BE2E-4A39-463A-AE1C-6371CDE4CC9A}" type="presParOf" srcId="{1579311F-1BB3-4354-9838-FAC62637BC0C}" destId="{75D591C1-07B2-4208-A0AF-484463A334D1}" srcOrd="0" destOrd="0" presId="urn:microsoft.com/office/officeart/2005/8/layout/hierarchy2"/>
    <dgm:cxn modelId="{45DB100F-037D-40F5-B4DA-66D85925DB03}" type="presParOf" srcId="{9C82C9A7-11CC-4B2D-A085-B8735A8CB872}" destId="{34A3566E-CF7C-4D5E-AF7E-2C416252F89F}" srcOrd="1" destOrd="0" presId="urn:microsoft.com/office/officeart/2005/8/layout/hierarchy2"/>
    <dgm:cxn modelId="{7243C753-A42E-4968-9EFB-16947D4324AF}" type="presParOf" srcId="{34A3566E-CF7C-4D5E-AF7E-2C416252F89F}" destId="{D7FFDA39-82C2-4AB8-9499-2F9D09732DC4}" srcOrd="0" destOrd="0" presId="urn:microsoft.com/office/officeart/2005/8/layout/hierarchy2"/>
    <dgm:cxn modelId="{BF9C4AC5-82EC-4808-A4F7-424025F51A6F}" type="presParOf" srcId="{34A3566E-CF7C-4D5E-AF7E-2C416252F89F}" destId="{1CF127D6-A804-4781-B332-D561EA431B82}" srcOrd="1" destOrd="0" presId="urn:microsoft.com/office/officeart/2005/8/layout/hierarchy2"/>
    <dgm:cxn modelId="{9E8BD6FC-F708-4014-8EE0-90688FB70961}" type="presParOf" srcId="{1CF127D6-A804-4781-B332-D561EA431B82}" destId="{B48EEAE8-6EAB-4740-977C-8428F2D7B944}" srcOrd="0" destOrd="0" presId="urn:microsoft.com/office/officeart/2005/8/layout/hierarchy2"/>
    <dgm:cxn modelId="{26A98C53-DB9B-40FA-8867-AD093FBAEFAD}" type="presParOf" srcId="{B48EEAE8-6EAB-4740-977C-8428F2D7B944}" destId="{169163A7-F088-45D1-B41F-E17A08359B81}" srcOrd="0" destOrd="0" presId="urn:microsoft.com/office/officeart/2005/8/layout/hierarchy2"/>
    <dgm:cxn modelId="{BF804157-2FAC-4114-97CB-F683B971E13E}" type="presParOf" srcId="{1CF127D6-A804-4781-B332-D561EA431B82}" destId="{C1A70B30-0173-464C-99C9-C1D78F85067A}" srcOrd="1" destOrd="0" presId="urn:microsoft.com/office/officeart/2005/8/layout/hierarchy2"/>
    <dgm:cxn modelId="{CC8D4497-3773-459A-9721-A29BE9597596}" type="presParOf" srcId="{C1A70B30-0173-464C-99C9-C1D78F85067A}" destId="{5F5CBB3A-8F11-48E4-B109-796252E28809}" srcOrd="0" destOrd="0" presId="urn:microsoft.com/office/officeart/2005/8/layout/hierarchy2"/>
    <dgm:cxn modelId="{C58CB517-5FAD-4D1D-96FA-C275B0DA37B3}" type="presParOf" srcId="{C1A70B30-0173-464C-99C9-C1D78F85067A}" destId="{EBF68860-5374-48A5-9E12-9747EBF4B0BE}" srcOrd="1" destOrd="0" presId="urn:microsoft.com/office/officeart/2005/8/layout/hierarchy2"/>
    <dgm:cxn modelId="{4785C3FF-6F1B-496C-B775-14A17258D20E}" type="presParOf" srcId="{1CF127D6-A804-4781-B332-D561EA431B82}" destId="{FE1655B9-7157-49E8-B790-54B31F5641A0}" srcOrd="2" destOrd="0" presId="urn:microsoft.com/office/officeart/2005/8/layout/hierarchy2"/>
    <dgm:cxn modelId="{8E232861-ACBB-42F9-BC84-2595284BE423}" type="presParOf" srcId="{FE1655B9-7157-49E8-B790-54B31F5641A0}" destId="{FC12CAEF-09B1-47A9-B297-C158FCBB766E}" srcOrd="0" destOrd="0" presId="urn:microsoft.com/office/officeart/2005/8/layout/hierarchy2"/>
    <dgm:cxn modelId="{93317242-C875-496C-959D-8CCEF3E77F69}" type="presParOf" srcId="{1CF127D6-A804-4781-B332-D561EA431B82}" destId="{9A8B5C1D-31C9-4F04-B20C-7FB0E7CB7550}" srcOrd="3" destOrd="0" presId="urn:microsoft.com/office/officeart/2005/8/layout/hierarchy2"/>
    <dgm:cxn modelId="{FFF6FDD8-94C3-47F2-A873-5E885C9F67F2}" type="presParOf" srcId="{9A8B5C1D-31C9-4F04-B20C-7FB0E7CB7550}" destId="{BAC0D0D3-8E25-4914-BDEF-51CB5179A88B}" srcOrd="0" destOrd="0" presId="urn:microsoft.com/office/officeart/2005/8/layout/hierarchy2"/>
    <dgm:cxn modelId="{DB83F37F-50AA-421F-A22C-2CEF7C37512C}" type="presParOf" srcId="{9A8B5C1D-31C9-4F04-B20C-7FB0E7CB7550}" destId="{0C982E82-2920-4ABD-B59E-41199E3F1F42}" srcOrd="1" destOrd="0" presId="urn:microsoft.com/office/officeart/2005/8/layout/hierarchy2"/>
    <dgm:cxn modelId="{7CC40108-8351-40F3-B107-C04E906F5037}" type="presParOf" srcId="{9C82C9A7-11CC-4B2D-A085-B8735A8CB872}" destId="{872F54A7-2F12-468E-9D63-9FFBD6AD1BE9}" srcOrd="2" destOrd="0" presId="urn:microsoft.com/office/officeart/2005/8/layout/hierarchy2"/>
    <dgm:cxn modelId="{46A47E11-EFA3-493F-AC68-460385D02619}" type="presParOf" srcId="{872F54A7-2F12-468E-9D63-9FFBD6AD1BE9}" destId="{092F52C4-46A4-4885-B099-0C6E506A6CD9}" srcOrd="0" destOrd="0" presId="urn:microsoft.com/office/officeart/2005/8/layout/hierarchy2"/>
    <dgm:cxn modelId="{0600FE47-9B7D-4D8A-B90E-D4C34BB36A5C}" type="presParOf" srcId="{9C82C9A7-11CC-4B2D-A085-B8735A8CB872}" destId="{B3362338-89B1-4E87-8FBF-2C7D398B654D}" srcOrd="3" destOrd="0" presId="urn:microsoft.com/office/officeart/2005/8/layout/hierarchy2"/>
    <dgm:cxn modelId="{F453A5E9-93B4-409C-B704-62B8EC1AD92B}" type="presParOf" srcId="{B3362338-89B1-4E87-8FBF-2C7D398B654D}" destId="{3226E822-751A-4BA5-A390-63EB3D79C54A}" srcOrd="0" destOrd="0" presId="urn:microsoft.com/office/officeart/2005/8/layout/hierarchy2"/>
    <dgm:cxn modelId="{BBAAC1C5-4439-4521-8A1C-44913462A562}" type="presParOf" srcId="{B3362338-89B1-4E87-8FBF-2C7D398B654D}" destId="{615E5E67-CC6F-4725-9A08-7619343FF491}" srcOrd="1" destOrd="0" presId="urn:microsoft.com/office/officeart/2005/8/layout/hierarchy2"/>
    <dgm:cxn modelId="{EC2EFFA8-25C5-41D8-8AFB-92E91FB5E1B1}" type="presParOf" srcId="{615E5E67-CC6F-4725-9A08-7619343FF491}" destId="{62815151-C896-4A16-80DC-21A5F783F31A}" srcOrd="0" destOrd="0" presId="urn:microsoft.com/office/officeart/2005/8/layout/hierarchy2"/>
    <dgm:cxn modelId="{0B6D7AEF-EED7-424D-88C5-3003C368BFAA}" type="presParOf" srcId="{62815151-C896-4A16-80DC-21A5F783F31A}" destId="{2AAC7FB3-BDA8-4978-9060-4CC0783F5F4F}" srcOrd="0" destOrd="0" presId="urn:microsoft.com/office/officeart/2005/8/layout/hierarchy2"/>
    <dgm:cxn modelId="{51F9576C-9CF1-4769-994B-A77F13AF7789}" type="presParOf" srcId="{615E5E67-CC6F-4725-9A08-7619343FF491}" destId="{C1875B83-ABD7-43F2-9E3E-013A74308023}" srcOrd="1" destOrd="0" presId="urn:microsoft.com/office/officeart/2005/8/layout/hierarchy2"/>
    <dgm:cxn modelId="{81E494BC-B9CF-4A72-92F5-A87AB69446AF}" type="presParOf" srcId="{C1875B83-ABD7-43F2-9E3E-013A74308023}" destId="{7A205F43-8401-4FBC-BA83-8D5CD5DC532A}" srcOrd="0" destOrd="0" presId="urn:microsoft.com/office/officeart/2005/8/layout/hierarchy2"/>
    <dgm:cxn modelId="{FF471CB5-B61B-4797-942A-447A2608660F}" type="presParOf" srcId="{C1875B83-ABD7-43F2-9E3E-013A74308023}" destId="{A0C9965F-D6AD-45A0-A275-FA01F2B48B1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4E55EF-B06D-42D2-B45D-8714351E1B7F}" type="doc">
      <dgm:prSet loTypeId="urn:microsoft.com/office/officeart/2005/8/layout/hList7" loCatId="relationship" qsTypeId="urn:microsoft.com/office/officeart/2005/8/quickstyle/simple1" qsCatId="simple" csTypeId="urn:microsoft.com/office/officeart/2005/8/colors/accent1_2" csCatId="accent1" phldr="1"/>
      <dgm:spPr/>
      <dgm:t>
        <a:bodyPr/>
        <a:lstStyle/>
        <a:p>
          <a:endParaRPr lang="fr-FR"/>
        </a:p>
      </dgm:t>
    </dgm:pt>
    <dgm:pt modelId="{42011688-114C-4DE1-9DC2-7F7819BA4AA1}">
      <dgm:prSet/>
      <dgm:spPr>
        <a:solidFill>
          <a:schemeClr val="accent6">
            <a:lumMod val="75000"/>
          </a:schemeClr>
        </a:solidFill>
      </dgm:spPr>
      <dgm:t>
        <a:bodyPr/>
        <a:lstStyle/>
        <a:p>
          <a:pPr rtl="0"/>
          <a:r>
            <a:rPr lang="fr-FR" b="1" smtClean="0"/>
            <a:t>7 régions Paris</a:t>
          </a:r>
          <a:r>
            <a:rPr lang="fr-FR" b="1" dirty="0" smtClean="0"/>
            <a:t>, Marseille, Montpellier, Lyon, Nice,  etc... il faut créer simplement un lien</a:t>
          </a:r>
          <a:endParaRPr lang="fr-FR" b="0" dirty="0"/>
        </a:p>
      </dgm:t>
    </dgm:pt>
    <dgm:pt modelId="{7224F076-3EAA-48CE-BCBC-52E7C5C0C01B}" type="parTrans" cxnId="{CA72CFCA-2943-49CD-A285-F83AF13B9819}">
      <dgm:prSet/>
      <dgm:spPr/>
      <dgm:t>
        <a:bodyPr/>
        <a:lstStyle/>
        <a:p>
          <a:endParaRPr lang="fr-FR"/>
        </a:p>
      </dgm:t>
    </dgm:pt>
    <dgm:pt modelId="{E28C8595-CB08-4AD6-AAEC-2C7965C6A22E}" type="sibTrans" cxnId="{CA72CFCA-2943-49CD-A285-F83AF13B9819}">
      <dgm:prSet/>
      <dgm:spPr/>
      <dgm:t>
        <a:bodyPr/>
        <a:lstStyle/>
        <a:p>
          <a:endParaRPr lang="fr-FR"/>
        </a:p>
      </dgm:t>
    </dgm:pt>
    <dgm:pt modelId="{CF4149F9-86AA-436F-A655-4D0D4F008049}" type="pres">
      <dgm:prSet presAssocID="{574E55EF-B06D-42D2-B45D-8714351E1B7F}" presName="Name0" presStyleCnt="0">
        <dgm:presLayoutVars>
          <dgm:dir/>
          <dgm:resizeHandles val="exact"/>
        </dgm:presLayoutVars>
      </dgm:prSet>
      <dgm:spPr/>
    </dgm:pt>
    <dgm:pt modelId="{2AB556D6-A144-473B-BC00-B5B87BFAB592}" type="pres">
      <dgm:prSet presAssocID="{574E55EF-B06D-42D2-B45D-8714351E1B7F}" presName="fgShape" presStyleLbl="fgShp" presStyleIdx="0" presStyleCnt="1" custLinFactNeighborX="593" custLinFactNeighborY="-18181"/>
      <dgm:spPr/>
    </dgm:pt>
    <dgm:pt modelId="{67C609B5-EEEB-4BDB-8EFE-ECF0E7E99BB4}" type="pres">
      <dgm:prSet presAssocID="{574E55EF-B06D-42D2-B45D-8714351E1B7F}" presName="linComp" presStyleCnt="0"/>
      <dgm:spPr/>
    </dgm:pt>
    <dgm:pt modelId="{BDC8909C-3D9E-43D8-9A63-742E7CD8E629}" type="pres">
      <dgm:prSet presAssocID="{42011688-114C-4DE1-9DC2-7F7819BA4AA1}" presName="compNode" presStyleCnt="0"/>
      <dgm:spPr/>
    </dgm:pt>
    <dgm:pt modelId="{B02FBFE2-9384-4B72-AD6E-56C70623CC16}" type="pres">
      <dgm:prSet presAssocID="{42011688-114C-4DE1-9DC2-7F7819BA4AA1}" presName="bkgdShape" presStyleLbl="node1" presStyleIdx="0" presStyleCnt="1"/>
      <dgm:spPr/>
    </dgm:pt>
    <dgm:pt modelId="{5282829F-D43B-45BF-99FA-7F9D8C0CB60D}" type="pres">
      <dgm:prSet presAssocID="{42011688-114C-4DE1-9DC2-7F7819BA4AA1}" presName="nodeTx" presStyleLbl="node1" presStyleIdx="0" presStyleCnt="1">
        <dgm:presLayoutVars>
          <dgm:bulletEnabled val="1"/>
        </dgm:presLayoutVars>
      </dgm:prSet>
      <dgm:spPr/>
    </dgm:pt>
    <dgm:pt modelId="{C61529AA-2E05-4D39-8894-8DF8BE091E2B}" type="pres">
      <dgm:prSet presAssocID="{42011688-114C-4DE1-9DC2-7F7819BA4AA1}" presName="invisiNode" presStyleLbl="node1" presStyleIdx="0" presStyleCnt="1"/>
      <dgm:spPr/>
    </dgm:pt>
    <dgm:pt modelId="{6394B56D-62A6-45CC-A7C6-96072414270C}" type="pres">
      <dgm:prSet presAssocID="{42011688-114C-4DE1-9DC2-7F7819BA4AA1}" presName="imagNode" presStyleLbl="fgImgPlace1" presStyleIdx="0" presStyleCnt="1" custLinFactNeighborX="-1776" custLinFactNeighborY="2692"/>
      <dgm:spPr>
        <a:blipFill rotWithShape="0">
          <a:blip xmlns:r="http://schemas.openxmlformats.org/officeDocument/2006/relationships" r:embed="rId1"/>
          <a:stretch>
            <a:fillRect/>
          </a:stretch>
        </a:blipFill>
      </dgm:spPr>
    </dgm:pt>
  </dgm:ptLst>
  <dgm:cxnLst>
    <dgm:cxn modelId="{AABF6DFA-C1A7-4FD4-9DE2-FFD87498C578}" type="presOf" srcId="{42011688-114C-4DE1-9DC2-7F7819BA4AA1}" destId="{5282829F-D43B-45BF-99FA-7F9D8C0CB60D}" srcOrd="1" destOrd="0" presId="urn:microsoft.com/office/officeart/2005/8/layout/hList7"/>
    <dgm:cxn modelId="{CA72CFCA-2943-49CD-A285-F83AF13B9819}" srcId="{574E55EF-B06D-42D2-B45D-8714351E1B7F}" destId="{42011688-114C-4DE1-9DC2-7F7819BA4AA1}" srcOrd="0" destOrd="0" parTransId="{7224F076-3EAA-48CE-BCBC-52E7C5C0C01B}" sibTransId="{E28C8595-CB08-4AD6-AAEC-2C7965C6A22E}"/>
    <dgm:cxn modelId="{E8730C70-2FD5-4207-BA9C-E35D3C81777F}" type="presOf" srcId="{574E55EF-B06D-42D2-B45D-8714351E1B7F}" destId="{CF4149F9-86AA-436F-A655-4D0D4F008049}" srcOrd="0" destOrd="0" presId="urn:microsoft.com/office/officeart/2005/8/layout/hList7"/>
    <dgm:cxn modelId="{DC57160F-3EE2-4889-A64C-A47336CE4F00}" type="presOf" srcId="{42011688-114C-4DE1-9DC2-7F7819BA4AA1}" destId="{B02FBFE2-9384-4B72-AD6E-56C70623CC16}" srcOrd="0" destOrd="0" presId="urn:microsoft.com/office/officeart/2005/8/layout/hList7"/>
    <dgm:cxn modelId="{BE65AE6D-A337-44C9-BD1A-4A3FD9603C4A}" type="presParOf" srcId="{CF4149F9-86AA-436F-A655-4D0D4F008049}" destId="{2AB556D6-A144-473B-BC00-B5B87BFAB592}" srcOrd="0" destOrd="0" presId="urn:microsoft.com/office/officeart/2005/8/layout/hList7"/>
    <dgm:cxn modelId="{B6676F0D-772B-4080-951B-1149710A374F}" type="presParOf" srcId="{CF4149F9-86AA-436F-A655-4D0D4F008049}" destId="{67C609B5-EEEB-4BDB-8EFE-ECF0E7E99BB4}" srcOrd="1" destOrd="0" presId="urn:microsoft.com/office/officeart/2005/8/layout/hList7"/>
    <dgm:cxn modelId="{841C3060-61E1-4AD2-BEAB-4753EA5AD061}" type="presParOf" srcId="{67C609B5-EEEB-4BDB-8EFE-ECF0E7E99BB4}" destId="{BDC8909C-3D9E-43D8-9A63-742E7CD8E629}" srcOrd="0" destOrd="0" presId="urn:microsoft.com/office/officeart/2005/8/layout/hList7"/>
    <dgm:cxn modelId="{E88BA5D1-A992-4A87-A3DB-7FA2D80AE3A4}" type="presParOf" srcId="{BDC8909C-3D9E-43D8-9A63-742E7CD8E629}" destId="{B02FBFE2-9384-4B72-AD6E-56C70623CC16}" srcOrd="0" destOrd="0" presId="urn:microsoft.com/office/officeart/2005/8/layout/hList7"/>
    <dgm:cxn modelId="{95358EA9-862A-4727-8F13-409D2E63911C}" type="presParOf" srcId="{BDC8909C-3D9E-43D8-9A63-742E7CD8E629}" destId="{5282829F-D43B-45BF-99FA-7F9D8C0CB60D}" srcOrd="1" destOrd="0" presId="urn:microsoft.com/office/officeart/2005/8/layout/hList7"/>
    <dgm:cxn modelId="{1368FEA1-0D4D-438C-BDAC-F5F83B51B813}" type="presParOf" srcId="{BDC8909C-3D9E-43D8-9A63-742E7CD8E629}" destId="{C61529AA-2E05-4D39-8894-8DF8BE091E2B}" srcOrd="2" destOrd="0" presId="urn:microsoft.com/office/officeart/2005/8/layout/hList7"/>
    <dgm:cxn modelId="{6D8544F5-C670-4C26-B499-382D617BD7CE}" type="presParOf" srcId="{BDC8909C-3D9E-43D8-9A63-742E7CD8E629}" destId="{6394B56D-62A6-45CC-A7C6-96072414270C}" srcOrd="3" destOrd="0" presId="urn:microsoft.com/office/officeart/2005/8/layout/hList7"/>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F3596D-4065-49F3-AAFE-A03044C01A00}">
      <dsp:nvSpPr>
        <dsp:cNvPr id="0" name=""/>
        <dsp:cNvSpPr/>
      </dsp:nvSpPr>
      <dsp:spPr>
        <a:xfrm>
          <a:off x="23658" y="1296146"/>
          <a:ext cx="1601392" cy="1109532"/>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fr-FR" sz="1200" kern="1200" dirty="0">
            <a:latin typeface="Arial" pitchFamily="34" charset="0"/>
            <a:cs typeface="Arial" pitchFamily="34" charset="0"/>
          </a:endParaRPr>
        </a:p>
      </dsp:txBody>
      <dsp:txXfrm>
        <a:off x="23658" y="1296146"/>
        <a:ext cx="1601392" cy="1109532"/>
      </dsp:txXfrm>
    </dsp:sp>
    <dsp:sp modelId="{1579311F-1BB3-4354-9838-FAC62637BC0C}">
      <dsp:nvSpPr>
        <dsp:cNvPr id="0" name=""/>
        <dsp:cNvSpPr/>
      </dsp:nvSpPr>
      <dsp:spPr>
        <a:xfrm rot="18651868">
          <a:off x="1460646" y="1468656"/>
          <a:ext cx="951061" cy="45263"/>
        </a:xfrm>
        <a:custGeom>
          <a:avLst/>
          <a:gdLst/>
          <a:ahLst/>
          <a:cxnLst/>
          <a:rect l="0" t="0" r="0" b="0"/>
          <a:pathLst>
            <a:path>
              <a:moveTo>
                <a:pt x="0" y="22631"/>
              </a:moveTo>
              <a:lnTo>
                <a:pt x="951061" y="2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8651868">
        <a:off x="1912400" y="1467511"/>
        <a:ext cx="47553" cy="47553"/>
      </dsp:txXfrm>
    </dsp:sp>
    <dsp:sp modelId="{D7FFDA39-82C2-4AB8-9499-2F9D09732DC4}">
      <dsp:nvSpPr>
        <dsp:cNvPr id="0" name=""/>
        <dsp:cNvSpPr/>
      </dsp:nvSpPr>
      <dsp:spPr>
        <a:xfrm>
          <a:off x="2247303" y="731315"/>
          <a:ext cx="1601392" cy="800696"/>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latin typeface="Arial" pitchFamily="34" charset="0"/>
              <a:cs typeface="Arial" pitchFamily="34" charset="0"/>
            </a:rPr>
            <a:t>Formation  des salariés enquêteurs</a:t>
          </a:r>
          <a:endParaRPr lang="fr-FR" sz="1200" kern="1200" dirty="0">
            <a:latin typeface="Arial" pitchFamily="34" charset="0"/>
            <a:cs typeface="Arial" pitchFamily="34" charset="0"/>
          </a:endParaRPr>
        </a:p>
      </dsp:txBody>
      <dsp:txXfrm>
        <a:off x="2247303" y="731315"/>
        <a:ext cx="1601392" cy="800696"/>
      </dsp:txXfrm>
    </dsp:sp>
    <dsp:sp modelId="{B48EEAE8-6EAB-4740-977C-8428F2D7B944}">
      <dsp:nvSpPr>
        <dsp:cNvPr id="0" name=""/>
        <dsp:cNvSpPr/>
      </dsp:nvSpPr>
      <dsp:spPr>
        <a:xfrm rot="19457599">
          <a:off x="3774550" y="878831"/>
          <a:ext cx="788848" cy="45263"/>
        </a:xfrm>
        <a:custGeom>
          <a:avLst/>
          <a:gdLst/>
          <a:ahLst/>
          <a:cxnLst/>
          <a:rect l="0" t="0" r="0" b="0"/>
          <a:pathLst>
            <a:path>
              <a:moveTo>
                <a:pt x="0" y="22631"/>
              </a:moveTo>
              <a:lnTo>
                <a:pt x="788848" y="22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9457599">
        <a:off x="4149253" y="881742"/>
        <a:ext cx="39442" cy="39442"/>
      </dsp:txXfrm>
    </dsp:sp>
    <dsp:sp modelId="{5F5CBB3A-8F11-48E4-B109-796252E28809}">
      <dsp:nvSpPr>
        <dsp:cNvPr id="0" name=""/>
        <dsp:cNvSpPr/>
      </dsp:nvSpPr>
      <dsp:spPr>
        <a:xfrm>
          <a:off x="4489253" y="270915"/>
          <a:ext cx="1601392" cy="800696"/>
        </a:xfrm>
        <a:prstGeom prst="roundRect">
          <a:avLst>
            <a:gd name="adj" fmla="val 10000"/>
          </a:avLst>
        </a:prstGeom>
        <a:solidFill>
          <a:schemeClr val="accent3">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latin typeface="Arial" pitchFamily="34" charset="0"/>
              <a:cs typeface="Arial" pitchFamily="34" charset="0"/>
            </a:rPr>
            <a:t>1 Formation préparatoire</a:t>
          </a:r>
          <a:endParaRPr lang="fr-FR" sz="1200" kern="1200" dirty="0">
            <a:latin typeface="Arial" pitchFamily="34" charset="0"/>
            <a:cs typeface="Arial" pitchFamily="34" charset="0"/>
          </a:endParaRPr>
        </a:p>
      </dsp:txBody>
      <dsp:txXfrm>
        <a:off x="4489253" y="270915"/>
        <a:ext cx="1601392" cy="800696"/>
      </dsp:txXfrm>
    </dsp:sp>
    <dsp:sp modelId="{FE1655B9-7157-49E8-B790-54B31F5641A0}">
      <dsp:nvSpPr>
        <dsp:cNvPr id="0" name=""/>
        <dsp:cNvSpPr/>
      </dsp:nvSpPr>
      <dsp:spPr>
        <a:xfrm rot="2142401">
          <a:off x="3774550" y="1339231"/>
          <a:ext cx="788848" cy="45263"/>
        </a:xfrm>
        <a:custGeom>
          <a:avLst/>
          <a:gdLst/>
          <a:ahLst/>
          <a:cxnLst/>
          <a:rect l="0" t="0" r="0" b="0"/>
          <a:pathLst>
            <a:path>
              <a:moveTo>
                <a:pt x="0" y="22631"/>
              </a:moveTo>
              <a:lnTo>
                <a:pt x="788848" y="22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142401">
        <a:off x="4149253" y="1342142"/>
        <a:ext cx="39442" cy="39442"/>
      </dsp:txXfrm>
    </dsp:sp>
    <dsp:sp modelId="{BAC0D0D3-8E25-4914-BDEF-51CB5179A88B}">
      <dsp:nvSpPr>
        <dsp:cNvPr id="0" name=""/>
        <dsp:cNvSpPr/>
      </dsp:nvSpPr>
      <dsp:spPr>
        <a:xfrm>
          <a:off x="4489253" y="1191715"/>
          <a:ext cx="1601392" cy="800696"/>
        </a:xfrm>
        <a:prstGeom prst="roundRect">
          <a:avLst>
            <a:gd name="adj" fmla="val 10000"/>
          </a:avLst>
        </a:prstGeom>
        <a:solidFill>
          <a:schemeClr val="accent3">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latin typeface="Arial" pitchFamily="34" charset="0"/>
              <a:cs typeface="Arial" pitchFamily="34" charset="0"/>
            </a:rPr>
            <a:t>1 Dispositif de formation transitoire CQP/Directeur d’agence </a:t>
          </a:r>
          <a:endParaRPr lang="fr-FR" sz="1200" kern="1200" dirty="0">
            <a:latin typeface="Arial" pitchFamily="34" charset="0"/>
            <a:cs typeface="Arial" pitchFamily="34" charset="0"/>
          </a:endParaRPr>
        </a:p>
      </dsp:txBody>
      <dsp:txXfrm>
        <a:off x="4489253" y="1191715"/>
        <a:ext cx="1601392" cy="800696"/>
      </dsp:txXfrm>
    </dsp:sp>
    <dsp:sp modelId="{872F54A7-2F12-468E-9D63-9FFBD6AD1BE9}">
      <dsp:nvSpPr>
        <dsp:cNvPr id="0" name=""/>
        <dsp:cNvSpPr/>
      </dsp:nvSpPr>
      <dsp:spPr>
        <a:xfrm rot="2901858">
          <a:off x="1465713" y="2183117"/>
          <a:ext cx="949542" cy="45263"/>
        </a:xfrm>
        <a:custGeom>
          <a:avLst/>
          <a:gdLst/>
          <a:ahLst/>
          <a:cxnLst/>
          <a:rect l="0" t="0" r="0" b="0"/>
          <a:pathLst>
            <a:path>
              <a:moveTo>
                <a:pt x="0" y="22631"/>
              </a:moveTo>
              <a:lnTo>
                <a:pt x="949542" y="2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901858">
        <a:off x="1916746" y="2182011"/>
        <a:ext cx="47477" cy="47477"/>
      </dsp:txXfrm>
    </dsp:sp>
    <dsp:sp modelId="{3226E822-751A-4BA5-A390-63EB3D79C54A}">
      <dsp:nvSpPr>
        <dsp:cNvPr id="0" name=""/>
        <dsp:cNvSpPr/>
      </dsp:nvSpPr>
      <dsp:spPr>
        <a:xfrm>
          <a:off x="2255919" y="2160238"/>
          <a:ext cx="1601392" cy="800696"/>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latin typeface="Arial" pitchFamily="34" charset="0"/>
              <a:cs typeface="Arial" pitchFamily="34" charset="0"/>
            </a:rPr>
            <a:t>Formation  des Directeurs D’agences</a:t>
          </a:r>
          <a:endParaRPr lang="fr-FR" sz="1200" kern="1200" dirty="0">
            <a:latin typeface="Arial" pitchFamily="34" charset="0"/>
            <a:cs typeface="Arial" pitchFamily="34" charset="0"/>
          </a:endParaRPr>
        </a:p>
      </dsp:txBody>
      <dsp:txXfrm>
        <a:off x="2255919" y="2160238"/>
        <a:ext cx="1601392" cy="800696"/>
      </dsp:txXfrm>
    </dsp:sp>
    <dsp:sp modelId="{62815151-C896-4A16-80DC-21A5F783F31A}">
      <dsp:nvSpPr>
        <dsp:cNvPr id="0" name=""/>
        <dsp:cNvSpPr/>
      </dsp:nvSpPr>
      <dsp:spPr>
        <a:xfrm rot="21340888">
          <a:off x="3856412" y="2514093"/>
          <a:ext cx="633740" cy="45263"/>
        </a:xfrm>
        <a:custGeom>
          <a:avLst/>
          <a:gdLst/>
          <a:ahLst/>
          <a:cxnLst/>
          <a:rect l="0" t="0" r="0" b="0"/>
          <a:pathLst>
            <a:path>
              <a:moveTo>
                <a:pt x="0" y="22631"/>
              </a:moveTo>
              <a:lnTo>
                <a:pt x="633740" y="22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1340888">
        <a:off x="4157438" y="2520881"/>
        <a:ext cx="31687" cy="31687"/>
      </dsp:txXfrm>
    </dsp:sp>
    <dsp:sp modelId="{7A205F43-8401-4FBC-BA83-8D5CD5DC532A}">
      <dsp:nvSpPr>
        <dsp:cNvPr id="0" name=""/>
        <dsp:cNvSpPr/>
      </dsp:nvSpPr>
      <dsp:spPr>
        <a:xfrm>
          <a:off x="4489253" y="2112516"/>
          <a:ext cx="1601392" cy="800696"/>
        </a:xfrm>
        <a:prstGeom prst="roundRect">
          <a:avLst>
            <a:gd name="adj" fmla="val 10000"/>
          </a:avLst>
        </a:prstGeom>
        <a:solidFill>
          <a:schemeClr val="accent3">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latin typeface="Arial" pitchFamily="34" charset="0"/>
              <a:cs typeface="Arial" pitchFamily="34" charset="0"/>
            </a:rPr>
            <a:t>1 VAE (Validation des Acquis de l’Expérience)</a:t>
          </a:r>
          <a:endParaRPr lang="fr-FR" sz="1200" kern="1200" dirty="0">
            <a:latin typeface="Arial" pitchFamily="34" charset="0"/>
            <a:cs typeface="Arial" pitchFamily="34" charset="0"/>
          </a:endParaRPr>
        </a:p>
      </dsp:txBody>
      <dsp:txXfrm>
        <a:off x="4489253" y="2112516"/>
        <a:ext cx="1601392" cy="8006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2FBFE2-9384-4B72-AD6E-56C70623CC16}">
      <dsp:nvSpPr>
        <dsp:cNvPr id="0" name=""/>
        <dsp:cNvSpPr/>
      </dsp:nvSpPr>
      <dsp:spPr>
        <a:xfrm>
          <a:off x="0" y="0"/>
          <a:ext cx="1584175" cy="158417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rtl="0">
            <a:lnSpc>
              <a:spcPct val="90000"/>
            </a:lnSpc>
            <a:spcBef>
              <a:spcPct val="0"/>
            </a:spcBef>
            <a:spcAft>
              <a:spcPct val="35000"/>
            </a:spcAft>
          </a:pPr>
          <a:r>
            <a:rPr lang="fr-FR" sz="900" b="1" kern="1200" smtClean="0"/>
            <a:t>7 régions Paris</a:t>
          </a:r>
          <a:r>
            <a:rPr lang="fr-FR" sz="900" b="1" kern="1200" dirty="0" smtClean="0"/>
            <a:t>, Marseille, Montpellier, Lyon, Nice,  etc... il faut créer simplement un lien</a:t>
          </a:r>
          <a:endParaRPr lang="fr-FR" sz="900" b="0" kern="1200" dirty="0"/>
        </a:p>
      </dsp:txBody>
      <dsp:txXfrm>
        <a:off x="0" y="633670"/>
        <a:ext cx="1584175" cy="633670"/>
      </dsp:txXfrm>
    </dsp:sp>
    <dsp:sp modelId="{6394B56D-62A6-45CC-A7C6-96072414270C}">
      <dsp:nvSpPr>
        <dsp:cNvPr id="0" name=""/>
        <dsp:cNvSpPr/>
      </dsp:nvSpPr>
      <dsp:spPr>
        <a:xfrm>
          <a:off x="518953" y="109251"/>
          <a:ext cx="527530" cy="52753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B556D6-A144-473B-BC00-B5B87BFAB592}">
      <dsp:nvSpPr>
        <dsp:cNvPr id="0" name=""/>
        <dsp:cNvSpPr/>
      </dsp:nvSpPr>
      <dsp:spPr>
        <a:xfrm>
          <a:off x="72009" y="1224137"/>
          <a:ext cx="1457441" cy="237626"/>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77321" cy="512304"/>
          </a:xfrm>
          <a:prstGeom prst="rect">
            <a:avLst/>
          </a:prstGeom>
          <a:noFill/>
          <a:ln w="9525">
            <a:noFill/>
            <a:miter lim="800000"/>
            <a:headEnd/>
            <a:tailEnd/>
          </a:ln>
          <a:effectLst/>
        </p:spPr>
        <p:txBody>
          <a:bodyPr vert="horz" wrap="square" lIns="95469" tIns="47734" rIns="95469" bIns="47734" numCol="1" anchor="t" anchorCtr="0" compatLnSpc="1">
            <a:prstTxWarp prst="textNoShape">
              <a:avLst/>
            </a:prstTxWarp>
          </a:bodyPr>
          <a:lstStyle>
            <a:lvl1pPr>
              <a:spcBef>
                <a:spcPct val="0"/>
              </a:spcBef>
              <a:defRPr sz="1200" b="0">
                <a:solidFill>
                  <a:schemeClr val="tx1"/>
                </a:solidFill>
                <a:latin typeface="Times New Roman" pitchFamily="18" charset="0"/>
              </a:defRPr>
            </a:lvl1pPr>
          </a:lstStyle>
          <a:p>
            <a:pPr>
              <a:defRPr/>
            </a:pPr>
            <a:endParaRPr lang="fr-FR"/>
          </a:p>
        </p:txBody>
      </p:sp>
      <p:sp>
        <p:nvSpPr>
          <p:cNvPr id="71683" name="Rectangle 3"/>
          <p:cNvSpPr>
            <a:spLocks noGrp="1" noChangeArrowheads="1"/>
          </p:cNvSpPr>
          <p:nvPr>
            <p:ph type="dt" sz="quarter" idx="1"/>
          </p:nvPr>
        </p:nvSpPr>
        <p:spPr bwMode="auto">
          <a:xfrm>
            <a:off x="4020290" y="0"/>
            <a:ext cx="3077320" cy="512304"/>
          </a:xfrm>
          <a:prstGeom prst="rect">
            <a:avLst/>
          </a:prstGeom>
          <a:noFill/>
          <a:ln w="9525">
            <a:noFill/>
            <a:miter lim="800000"/>
            <a:headEnd/>
            <a:tailEnd/>
          </a:ln>
          <a:effectLst/>
        </p:spPr>
        <p:txBody>
          <a:bodyPr vert="horz" wrap="square" lIns="95469" tIns="47734" rIns="95469" bIns="47734" numCol="1" anchor="t" anchorCtr="0" compatLnSpc="1">
            <a:prstTxWarp prst="textNoShape">
              <a:avLst/>
            </a:prstTxWarp>
          </a:bodyPr>
          <a:lstStyle>
            <a:lvl1pPr algn="r">
              <a:spcBef>
                <a:spcPct val="0"/>
              </a:spcBef>
              <a:defRPr sz="1200" b="0">
                <a:solidFill>
                  <a:schemeClr val="tx1"/>
                </a:solidFill>
                <a:latin typeface="Times New Roman" pitchFamily="18" charset="0"/>
              </a:defRPr>
            </a:lvl1pPr>
          </a:lstStyle>
          <a:p>
            <a:pPr>
              <a:defRPr/>
            </a:pPr>
            <a:endParaRPr lang="fr-FR"/>
          </a:p>
        </p:txBody>
      </p:sp>
      <p:sp>
        <p:nvSpPr>
          <p:cNvPr id="71684" name="Rectangle 4"/>
          <p:cNvSpPr>
            <a:spLocks noGrp="1" noChangeArrowheads="1"/>
          </p:cNvSpPr>
          <p:nvPr>
            <p:ph type="ftr" sz="quarter" idx="2"/>
          </p:nvPr>
        </p:nvSpPr>
        <p:spPr bwMode="auto">
          <a:xfrm>
            <a:off x="0" y="9720675"/>
            <a:ext cx="3077321" cy="512303"/>
          </a:xfrm>
          <a:prstGeom prst="rect">
            <a:avLst/>
          </a:prstGeom>
          <a:noFill/>
          <a:ln w="9525">
            <a:noFill/>
            <a:miter lim="800000"/>
            <a:headEnd/>
            <a:tailEnd/>
          </a:ln>
          <a:effectLst/>
        </p:spPr>
        <p:txBody>
          <a:bodyPr vert="horz" wrap="square" lIns="95469" tIns="47734" rIns="95469" bIns="47734" numCol="1" anchor="b" anchorCtr="0" compatLnSpc="1">
            <a:prstTxWarp prst="textNoShape">
              <a:avLst/>
            </a:prstTxWarp>
          </a:bodyPr>
          <a:lstStyle>
            <a:lvl1pPr>
              <a:spcBef>
                <a:spcPct val="0"/>
              </a:spcBef>
              <a:defRPr sz="1200" b="0">
                <a:solidFill>
                  <a:schemeClr val="tx1"/>
                </a:solidFill>
                <a:latin typeface="Times New Roman" pitchFamily="18" charset="0"/>
              </a:defRPr>
            </a:lvl1pPr>
          </a:lstStyle>
          <a:p>
            <a:pPr>
              <a:defRPr/>
            </a:pPr>
            <a:endParaRPr lang="fr-FR"/>
          </a:p>
        </p:txBody>
      </p:sp>
      <p:sp>
        <p:nvSpPr>
          <p:cNvPr id="71685" name="Rectangle 5"/>
          <p:cNvSpPr>
            <a:spLocks noGrp="1" noChangeArrowheads="1"/>
          </p:cNvSpPr>
          <p:nvPr>
            <p:ph type="sldNum" sz="quarter" idx="3"/>
          </p:nvPr>
        </p:nvSpPr>
        <p:spPr bwMode="auto">
          <a:xfrm>
            <a:off x="4020290" y="9720675"/>
            <a:ext cx="3077320" cy="512303"/>
          </a:xfrm>
          <a:prstGeom prst="rect">
            <a:avLst/>
          </a:prstGeom>
          <a:noFill/>
          <a:ln w="9525">
            <a:noFill/>
            <a:miter lim="800000"/>
            <a:headEnd/>
            <a:tailEnd/>
          </a:ln>
          <a:effectLst/>
        </p:spPr>
        <p:txBody>
          <a:bodyPr vert="horz" wrap="square" lIns="95469" tIns="47734" rIns="95469" bIns="47734" numCol="1" anchor="b" anchorCtr="0" compatLnSpc="1">
            <a:prstTxWarp prst="textNoShape">
              <a:avLst/>
            </a:prstTxWarp>
          </a:bodyPr>
          <a:lstStyle>
            <a:lvl1pPr algn="r">
              <a:spcBef>
                <a:spcPct val="0"/>
              </a:spcBef>
              <a:defRPr sz="1200" b="0">
                <a:solidFill>
                  <a:schemeClr val="tx1"/>
                </a:solidFill>
                <a:latin typeface="Times New Roman" pitchFamily="18" charset="0"/>
              </a:defRPr>
            </a:lvl1pPr>
          </a:lstStyle>
          <a:p>
            <a:pPr>
              <a:defRPr/>
            </a:pPr>
            <a:fld id="{5B406779-0A42-4D08-8C4C-C7016F01E6C3}" type="slidenum">
              <a:rPr lang="fr-FR"/>
              <a:pPr>
                <a:defRPr/>
              </a:pPr>
              <a:t>‹N°›</a:t>
            </a:fld>
            <a:endParaRPr lang="fr-FR"/>
          </a:p>
        </p:txBody>
      </p:sp>
    </p:spTree>
    <p:extLst>
      <p:ext uri="{BB962C8B-B14F-4D97-AF65-F5344CB8AC3E}">
        <p14:creationId xmlns:p14="http://schemas.microsoft.com/office/powerpoint/2010/main" xmlns="" val="33947481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77321" cy="512304"/>
          </a:xfrm>
          <a:prstGeom prst="rect">
            <a:avLst/>
          </a:prstGeom>
          <a:noFill/>
          <a:ln w="9525">
            <a:noFill/>
            <a:miter lim="800000"/>
            <a:headEnd/>
            <a:tailEnd/>
          </a:ln>
          <a:effectLst/>
        </p:spPr>
        <p:txBody>
          <a:bodyPr vert="horz" wrap="square" lIns="95469" tIns="47734" rIns="95469" bIns="47734" numCol="1" anchor="t" anchorCtr="0" compatLnSpc="1">
            <a:prstTxWarp prst="textNoShape">
              <a:avLst/>
            </a:prstTxWarp>
          </a:bodyPr>
          <a:lstStyle>
            <a:lvl1pPr>
              <a:spcBef>
                <a:spcPct val="0"/>
              </a:spcBef>
              <a:defRPr sz="1200" b="0">
                <a:solidFill>
                  <a:schemeClr val="tx1"/>
                </a:solidFill>
                <a:latin typeface="Times New Roman" pitchFamily="18" charset="0"/>
              </a:defRPr>
            </a:lvl1pPr>
          </a:lstStyle>
          <a:p>
            <a:pPr>
              <a:defRPr/>
            </a:pPr>
            <a:endParaRPr lang="fr-FR"/>
          </a:p>
        </p:txBody>
      </p:sp>
      <p:sp>
        <p:nvSpPr>
          <p:cNvPr id="23555" name="Rectangle 3"/>
          <p:cNvSpPr>
            <a:spLocks noGrp="1" noChangeArrowheads="1"/>
          </p:cNvSpPr>
          <p:nvPr>
            <p:ph type="dt" idx="1"/>
          </p:nvPr>
        </p:nvSpPr>
        <p:spPr bwMode="auto">
          <a:xfrm>
            <a:off x="4020290" y="0"/>
            <a:ext cx="3077320" cy="512304"/>
          </a:xfrm>
          <a:prstGeom prst="rect">
            <a:avLst/>
          </a:prstGeom>
          <a:noFill/>
          <a:ln w="9525">
            <a:noFill/>
            <a:miter lim="800000"/>
            <a:headEnd/>
            <a:tailEnd/>
          </a:ln>
          <a:effectLst/>
        </p:spPr>
        <p:txBody>
          <a:bodyPr vert="horz" wrap="square" lIns="95469" tIns="47734" rIns="95469" bIns="47734" numCol="1" anchor="t" anchorCtr="0" compatLnSpc="1">
            <a:prstTxWarp prst="textNoShape">
              <a:avLst/>
            </a:prstTxWarp>
          </a:bodyPr>
          <a:lstStyle>
            <a:lvl1pPr algn="r">
              <a:spcBef>
                <a:spcPct val="0"/>
              </a:spcBef>
              <a:defRPr sz="1200" b="0">
                <a:solidFill>
                  <a:schemeClr val="tx1"/>
                </a:solidFill>
                <a:latin typeface="Times New Roman" pitchFamily="18" charset="0"/>
              </a:defRPr>
            </a:lvl1pPr>
          </a:lstStyle>
          <a:p>
            <a:pPr>
              <a:defRPr/>
            </a:pPr>
            <a:endParaRPr lang="fr-FR"/>
          </a:p>
        </p:txBody>
      </p:sp>
      <p:sp>
        <p:nvSpPr>
          <p:cNvPr id="67588" name="Rectangle 4"/>
          <p:cNvSpPr>
            <a:spLocks noGrp="1" noRot="1" noChangeAspect="1" noChangeArrowheads="1" noTextEdit="1"/>
          </p:cNvSpPr>
          <p:nvPr>
            <p:ph type="sldImg" idx="2"/>
          </p:nvPr>
        </p:nvSpPr>
        <p:spPr bwMode="auto">
          <a:xfrm>
            <a:off x="989013" y="766763"/>
            <a:ext cx="5121275" cy="3840162"/>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9762" y="4861156"/>
            <a:ext cx="5679778" cy="4605821"/>
          </a:xfrm>
          <a:prstGeom prst="rect">
            <a:avLst/>
          </a:prstGeom>
          <a:noFill/>
          <a:ln w="9525">
            <a:noFill/>
            <a:miter lim="800000"/>
            <a:headEnd/>
            <a:tailEnd/>
          </a:ln>
          <a:effectLst/>
        </p:spPr>
        <p:txBody>
          <a:bodyPr vert="horz" wrap="square" lIns="95469" tIns="47734" rIns="95469" bIns="4773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3558" name="Rectangle 6"/>
          <p:cNvSpPr>
            <a:spLocks noGrp="1" noChangeArrowheads="1"/>
          </p:cNvSpPr>
          <p:nvPr>
            <p:ph type="ftr" sz="quarter" idx="4"/>
          </p:nvPr>
        </p:nvSpPr>
        <p:spPr bwMode="auto">
          <a:xfrm>
            <a:off x="0" y="9720675"/>
            <a:ext cx="3077321" cy="512303"/>
          </a:xfrm>
          <a:prstGeom prst="rect">
            <a:avLst/>
          </a:prstGeom>
          <a:noFill/>
          <a:ln w="9525">
            <a:noFill/>
            <a:miter lim="800000"/>
            <a:headEnd/>
            <a:tailEnd/>
          </a:ln>
          <a:effectLst/>
        </p:spPr>
        <p:txBody>
          <a:bodyPr vert="horz" wrap="square" lIns="95469" tIns="47734" rIns="95469" bIns="47734" numCol="1" anchor="b" anchorCtr="0" compatLnSpc="1">
            <a:prstTxWarp prst="textNoShape">
              <a:avLst/>
            </a:prstTxWarp>
          </a:bodyPr>
          <a:lstStyle>
            <a:lvl1pPr>
              <a:spcBef>
                <a:spcPct val="0"/>
              </a:spcBef>
              <a:defRPr sz="1200" b="0">
                <a:solidFill>
                  <a:schemeClr val="tx1"/>
                </a:solidFill>
                <a:latin typeface="Times New Roman" pitchFamily="18" charset="0"/>
              </a:defRPr>
            </a:lvl1pPr>
          </a:lstStyle>
          <a:p>
            <a:pPr>
              <a:defRPr/>
            </a:pPr>
            <a:endParaRPr lang="fr-FR"/>
          </a:p>
        </p:txBody>
      </p:sp>
      <p:sp>
        <p:nvSpPr>
          <p:cNvPr id="23559" name="Rectangle 7"/>
          <p:cNvSpPr>
            <a:spLocks noGrp="1" noChangeArrowheads="1"/>
          </p:cNvSpPr>
          <p:nvPr>
            <p:ph type="sldNum" sz="quarter" idx="5"/>
          </p:nvPr>
        </p:nvSpPr>
        <p:spPr bwMode="auto">
          <a:xfrm>
            <a:off x="4020290" y="9720675"/>
            <a:ext cx="3077320" cy="512303"/>
          </a:xfrm>
          <a:prstGeom prst="rect">
            <a:avLst/>
          </a:prstGeom>
          <a:noFill/>
          <a:ln w="9525">
            <a:noFill/>
            <a:miter lim="800000"/>
            <a:headEnd/>
            <a:tailEnd/>
          </a:ln>
          <a:effectLst/>
        </p:spPr>
        <p:txBody>
          <a:bodyPr vert="horz" wrap="square" lIns="95469" tIns="47734" rIns="95469" bIns="47734" numCol="1" anchor="b" anchorCtr="0" compatLnSpc="1">
            <a:prstTxWarp prst="textNoShape">
              <a:avLst/>
            </a:prstTxWarp>
          </a:bodyPr>
          <a:lstStyle>
            <a:lvl1pPr algn="r">
              <a:spcBef>
                <a:spcPct val="0"/>
              </a:spcBef>
              <a:defRPr sz="1200" b="0">
                <a:solidFill>
                  <a:schemeClr val="tx1"/>
                </a:solidFill>
                <a:latin typeface="Times New Roman" pitchFamily="18" charset="0"/>
              </a:defRPr>
            </a:lvl1pPr>
          </a:lstStyle>
          <a:p>
            <a:pPr>
              <a:defRPr/>
            </a:pPr>
            <a:fld id="{D3E9A59B-A833-43D7-BCEB-036D7B76DD89}" type="slidenum">
              <a:rPr lang="fr-FR"/>
              <a:pPr>
                <a:defRPr/>
              </a:pPr>
              <a:t>‹N°›</a:t>
            </a:fld>
            <a:endParaRPr lang="fr-FR"/>
          </a:p>
        </p:txBody>
      </p:sp>
    </p:spTree>
    <p:extLst>
      <p:ext uri="{BB962C8B-B14F-4D97-AF65-F5344CB8AC3E}">
        <p14:creationId xmlns:p14="http://schemas.microsoft.com/office/powerpoint/2010/main" xmlns="" val="303081223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0" name="Rectangle 9"/>
          <p:cNvSpPr/>
          <p:nvPr userDrawn="1"/>
        </p:nvSpPr>
        <p:spPr bwMode="auto">
          <a:xfrm>
            <a:off x="0" y="6597352"/>
            <a:ext cx="8676456" cy="260648"/>
          </a:xfrm>
          <a:prstGeom prst="rect">
            <a:avLst/>
          </a:prstGeom>
          <a:solidFill>
            <a:srgbClr val="EAEAF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23" name="Rectangle 22"/>
          <p:cNvSpPr/>
          <p:nvPr userDrawn="1"/>
        </p:nvSpPr>
        <p:spPr bwMode="auto">
          <a:xfrm>
            <a:off x="8712504" y="6597376"/>
            <a:ext cx="396000" cy="216000"/>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21" name="Rectangle 20"/>
          <p:cNvSpPr/>
          <p:nvPr userDrawn="1"/>
        </p:nvSpPr>
        <p:spPr bwMode="auto">
          <a:xfrm>
            <a:off x="0" y="0"/>
            <a:ext cx="9144000" cy="260648"/>
          </a:xfrm>
          <a:prstGeom prst="rect">
            <a:avLst/>
          </a:prstGeom>
          <a:solidFill>
            <a:srgbClr val="EAEAF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endParaRPr lang="fr-FR" dirty="0"/>
          </a:p>
        </p:txBody>
      </p:sp>
      <p:sp>
        <p:nvSpPr>
          <p:cNvPr id="4" name="Espace réservé du numéro de diapositive 3"/>
          <p:cNvSpPr>
            <a:spLocks noGrp="1"/>
          </p:cNvSpPr>
          <p:nvPr>
            <p:ph type="sldNum" sz="quarter" idx="10"/>
          </p:nvPr>
        </p:nvSpPr>
        <p:spPr>
          <a:xfrm>
            <a:off x="8568504" y="6597376"/>
            <a:ext cx="576000" cy="216000"/>
          </a:xfrm>
          <a:noFill/>
        </p:spPr>
        <p:txBody>
          <a:bodyPr tIns="0" bIns="0" anchor="ctr" anchorCtr="0"/>
          <a:lstStyle>
            <a:lvl1pPr>
              <a:defRPr sz="900" b="1">
                <a:solidFill>
                  <a:schemeClr val="bg1"/>
                </a:solidFill>
                <a:latin typeface="Calibri" pitchFamily="34" charset="0"/>
              </a:defRPr>
            </a:lvl1pPr>
          </a:lstStyle>
          <a:p>
            <a:pPr>
              <a:defRPr/>
            </a:pPr>
            <a:fld id="{4CE6D306-8FBC-442B-AD99-D9F6F2C2217D}" type="slidenum">
              <a:rPr lang="fr-FR" smtClean="0"/>
              <a:pPr>
                <a:defRPr/>
              </a:pPr>
              <a:t>‹N°›</a:t>
            </a:fld>
            <a:r>
              <a:rPr lang="fr-FR" dirty="0" smtClean="0"/>
              <a:t>/81</a:t>
            </a:r>
            <a:endParaRPr lang="fr-FR" dirty="0"/>
          </a:p>
        </p:txBody>
      </p:sp>
      <p:sp>
        <p:nvSpPr>
          <p:cNvPr id="6" name="Titre 5"/>
          <p:cNvSpPr>
            <a:spLocks noGrp="1"/>
          </p:cNvSpPr>
          <p:nvPr>
            <p:ph type="title"/>
          </p:nvPr>
        </p:nvSpPr>
        <p:spPr/>
        <p:txBody>
          <a:bodyPr/>
          <a:lstStyle/>
          <a:p>
            <a:r>
              <a:rPr lang="fr-FR" dirty="0" smtClean="0"/>
              <a:t>Cliquez pour modifier le style du titre</a:t>
            </a:r>
            <a:endParaRPr lang="fr-FR" dirty="0"/>
          </a:p>
        </p:txBody>
      </p:sp>
      <p:sp>
        <p:nvSpPr>
          <p:cNvPr id="9" name="Espace réservé du pied de page 8"/>
          <p:cNvSpPr>
            <a:spLocks noGrp="1"/>
          </p:cNvSpPr>
          <p:nvPr>
            <p:ph type="ftr" sz="quarter" idx="11"/>
          </p:nvPr>
        </p:nvSpPr>
        <p:spPr>
          <a:xfrm>
            <a:off x="539552" y="6597352"/>
            <a:ext cx="8064896" cy="260649"/>
          </a:xfrm>
        </p:spPr>
        <p:txBody>
          <a:bodyPr/>
          <a:lstStyle/>
          <a:p>
            <a:r>
              <a:rPr lang="fr-FR" smtClean="0"/>
              <a:t>Confédération Nationale des Détectives et Enquêteurs Professionnels </a:t>
            </a:r>
            <a:endParaRPr lang="fr-FR" dirty="0"/>
          </a:p>
        </p:txBody>
      </p:sp>
      <p:sp>
        <p:nvSpPr>
          <p:cNvPr id="20" name="ZoneTexte 19"/>
          <p:cNvSpPr txBox="1"/>
          <p:nvPr userDrawn="1"/>
        </p:nvSpPr>
        <p:spPr>
          <a:xfrm>
            <a:off x="467544" y="1"/>
            <a:ext cx="5832648" cy="246221"/>
          </a:xfrm>
          <a:prstGeom prst="rect">
            <a:avLst/>
          </a:prstGeom>
          <a:noFill/>
        </p:spPr>
        <p:txBody>
          <a:bodyPr wrap="square" rtlCol="0">
            <a:spAutoFit/>
          </a:bodyPr>
          <a:lstStyle/>
          <a:p>
            <a:pPr marL="0" marR="0" indent="0" algn="l" defTabSz="914400" rtl="0" eaLnBrk="1" fontAlgn="base" latinLnBrk="0" hangingPunct="1">
              <a:lnSpc>
                <a:spcPct val="100000"/>
              </a:lnSpc>
              <a:spcBef>
                <a:spcPct val="20000"/>
              </a:spcBef>
              <a:spcAft>
                <a:spcPct val="0"/>
              </a:spcAft>
              <a:buClrTx/>
              <a:buSzTx/>
              <a:buFontTx/>
              <a:buNone/>
              <a:tabLst/>
              <a:defRPr/>
            </a:pPr>
            <a:r>
              <a:rPr lang="fr-FR" sz="1000" dirty="0" smtClean="0">
                <a:solidFill>
                  <a:schemeClr val="bg1">
                    <a:lumMod val="65000"/>
                  </a:schemeClr>
                </a:solidFill>
                <a:latin typeface="Calibri" pitchFamily="34" charset="0"/>
              </a:rPr>
              <a:t>RAPPORT</a:t>
            </a:r>
            <a:r>
              <a:rPr lang="fr-FR" sz="1000" baseline="0" dirty="0" smtClean="0">
                <a:solidFill>
                  <a:schemeClr val="bg1">
                    <a:lumMod val="65000"/>
                  </a:schemeClr>
                </a:solidFill>
                <a:latin typeface="Calibri" pitchFamily="34" charset="0"/>
              </a:rPr>
              <a:t> DE BRANCHE  : </a:t>
            </a:r>
            <a:r>
              <a:rPr lang="fr-FR" sz="1000" dirty="0" smtClean="0">
                <a:solidFill>
                  <a:schemeClr val="bg1">
                    <a:lumMod val="65000"/>
                  </a:schemeClr>
                </a:solidFill>
                <a:latin typeface="Calibri" pitchFamily="34" charset="0"/>
              </a:rPr>
              <a:t>Prestataires de services dans le domaine du secteur tertiaire</a:t>
            </a:r>
          </a:p>
        </p:txBody>
      </p:sp>
      <p:pic>
        <p:nvPicPr>
          <p:cNvPr id="22" name="Picture 3" descr="R:\modèles de présentation\graph site iplusc\LOGO I+C.jpg"/>
          <p:cNvPicPr>
            <a:picLocks noChangeAspect="1" noChangeArrowheads="1"/>
          </p:cNvPicPr>
          <p:nvPr userDrawn="1"/>
        </p:nvPicPr>
        <p:blipFill>
          <a:blip r:embed="rId2" cstate="print"/>
          <a:srcRect/>
          <a:stretch>
            <a:fillRect/>
          </a:stretch>
        </p:blipFill>
        <p:spPr bwMode="auto">
          <a:xfrm>
            <a:off x="35496" y="44624"/>
            <a:ext cx="471900" cy="468000"/>
          </a:xfrm>
          <a:prstGeom prst="rect">
            <a:avLst/>
          </a:prstGeom>
          <a:noFill/>
          <a:ln w="9525">
            <a:noFill/>
            <a:miter lim="800000"/>
            <a:headEnd/>
            <a:tailEnd/>
          </a:ln>
        </p:spPr>
      </p:pic>
      <p:pic>
        <p:nvPicPr>
          <p:cNvPr id="2050" name="Picture 2" descr="logo-3"/>
          <p:cNvPicPr>
            <a:picLocks noChangeAspect="1" noChangeArrowheads="1"/>
          </p:cNvPicPr>
          <p:nvPr userDrawn="1"/>
        </p:nvPicPr>
        <p:blipFill>
          <a:blip r:embed="rId3" cstate="print"/>
          <a:srcRect/>
          <a:stretch>
            <a:fillRect/>
          </a:stretch>
        </p:blipFill>
        <p:spPr bwMode="auto">
          <a:xfrm>
            <a:off x="35496" y="6309320"/>
            <a:ext cx="504056" cy="504056"/>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sz="900">
                <a:latin typeface="Arial" charset="0"/>
              </a:defRPr>
            </a:lvl1pPr>
          </a:lstStyle>
          <a:p>
            <a:pPr>
              <a:defRPr/>
            </a:pPr>
            <a:endParaRPr lang="fr-FR"/>
          </a:p>
          <a:p>
            <a:pPr>
              <a:defRPr/>
            </a:pPr>
            <a:fld id="{16F7B04E-83D3-479B-8E46-024505F3497A}" type="slidenum">
              <a:rPr lang="fr-FR"/>
              <a:pPr>
                <a:defRPr/>
              </a:pPr>
              <a:t>‹N°›</a:t>
            </a:fld>
            <a:r>
              <a:rPr lang="fr-FR"/>
              <a:t>/50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sz="900">
                <a:latin typeface="Arial" charset="0"/>
              </a:defRPr>
            </a:lvl1pPr>
          </a:lstStyle>
          <a:p>
            <a:pPr>
              <a:defRPr/>
            </a:pPr>
            <a:endParaRPr lang="fr-FR"/>
          </a:p>
          <a:p>
            <a:pPr>
              <a:defRPr/>
            </a:pPr>
            <a:fld id="{1C57B7C3-C5EC-4CEF-8C5C-8353C5C0E9E3}" type="slidenum">
              <a:rPr lang="fr-FR"/>
              <a:pPr>
                <a:defRPr/>
              </a:pPr>
              <a:t>‹N°›</a:t>
            </a:fld>
            <a:r>
              <a:rPr lang="fr-FR"/>
              <a:t>/50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sz="900">
                <a:latin typeface="Arial" charset="0"/>
              </a:defRPr>
            </a:lvl1pPr>
          </a:lstStyle>
          <a:p>
            <a:pPr>
              <a:defRPr/>
            </a:pPr>
            <a:endParaRPr lang="fr-FR"/>
          </a:p>
          <a:p>
            <a:pPr>
              <a:defRPr/>
            </a:pPr>
            <a:fld id="{5BEBA47E-304F-4C00-9502-CAA46F943528}" type="slidenum">
              <a:rPr lang="fr-FR"/>
              <a:pPr>
                <a:defRPr/>
              </a:pPr>
              <a:t>‹N°›</a:t>
            </a:fld>
            <a:r>
              <a:rPr lang="fr-FR"/>
              <a:t>/50</a:t>
            </a:r>
          </a:p>
        </p:txBody>
      </p:sp>
      <p:sp>
        <p:nvSpPr>
          <p:cNvPr id="5" name="Espace réservé du pied de page 4"/>
          <p:cNvSpPr>
            <a:spLocks noGrp="1"/>
          </p:cNvSpPr>
          <p:nvPr>
            <p:ph type="ftr" sz="quarter" idx="11"/>
          </p:nvPr>
        </p:nvSpPr>
        <p:spPr/>
        <p:txBody>
          <a:bodyPr/>
          <a:lstStyle/>
          <a:p>
            <a:r>
              <a:rPr lang="fr-FR" smtClean="0"/>
              <a:t>Confédération Nationale des Détectives et Enquêteurs Professionnels </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sz="900">
                <a:latin typeface="Arial" charset="0"/>
              </a:defRPr>
            </a:lvl1pPr>
          </a:lstStyle>
          <a:p>
            <a:pPr>
              <a:defRPr/>
            </a:pPr>
            <a:endParaRPr lang="fr-FR"/>
          </a:p>
          <a:p>
            <a:pPr>
              <a:defRPr/>
            </a:pPr>
            <a:fld id="{4BAE82FE-0B97-488A-A397-F3160550965F}" type="slidenum">
              <a:rPr lang="fr-FR"/>
              <a:pPr>
                <a:defRPr/>
              </a:pPr>
              <a:t>‹N°›</a:t>
            </a:fld>
            <a:r>
              <a:rPr lang="fr-FR"/>
              <a:t>/50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sz="900">
                <a:latin typeface="Arial" charset="0"/>
              </a:defRPr>
            </a:lvl1pPr>
          </a:lstStyle>
          <a:p>
            <a:pPr>
              <a:defRPr/>
            </a:pPr>
            <a:endParaRPr lang="fr-FR"/>
          </a:p>
          <a:p>
            <a:pPr>
              <a:defRPr/>
            </a:pPr>
            <a:fld id="{833FA8B3-9F5A-4CC3-96D2-4D88A45EE485}" type="slidenum">
              <a:rPr lang="fr-FR"/>
              <a:pPr>
                <a:defRPr/>
              </a:pPr>
              <a:t>‹N°›</a:t>
            </a:fld>
            <a:r>
              <a:rPr lang="fr-FR"/>
              <a:t>/50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sz="900">
                <a:latin typeface="Arial" charset="0"/>
              </a:defRPr>
            </a:lvl1pPr>
          </a:lstStyle>
          <a:p>
            <a:pPr>
              <a:defRPr/>
            </a:pPr>
            <a:endParaRPr lang="fr-FR"/>
          </a:p>
          <a:p>
            <a:pPr>
              <a:defRPr/>
            </a:pPr>
            <a:fld id="{E5EFFBE5-0902-4CA1-A08A-1EDE3E9C7C97}" type="slidenum">
              <a:rPr lang="fr-FR"/>
              <a:pPr>
                <a:defRPr/>
              </a:pPr>
              <a:t>‹N°›</a:t>
            </a:fld>
            <a:r>
              <a:rPr lang="fr-FR"/>
              <a:t>/50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numéro de diapositive 2"/>
          <p:cNvSpPr>
            <a:spLocks noGrp="1"/>
          </p:cNvSpPr>
          <p:nvPr>
            <p:ph type="sldNum" sz="quarter" idx="10"/>
          </p:nvPr>
        </p:nvSpPr>
        <p:spPr/>
        <p:txBody>
          <a:bodyPr/>
          <a:lstStyle>
            <a:lvl1pPr>
              <a:defRPr sz="900">
                <a:latin typeface="Arial" charset="0"/>
              </a:defRPr>
            </a:lvl1pPr>
          </a:lstStyle>
          <a:p>
            <a:pPr>
              <a:defRPr/>
            </a:pPr>
            <a:endParaRPr lang="fr-FR"/>
          </a:p>
          <a:p>
            <a:pPr>
              <a:defRPr/>
            </a:pPr>
            <a:fld id="{1AFA5879-49B6-49E4-8C4B-135C3438B82A}" type="slidenum">
              <a:rPr lang="fr-FR"/>
              <a:pPr>
                <a:defRPr/>
              </a:pPr>
              <a:t>‹N°›</a:t>
            </a:fld>
            <a:r>
              <a:rPr lang="fr-FR"/>
              <a:t>/50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sz="900">
                <a:latin typeface="Arial" charset="0"/>
              </a:defRPr>
            </a:lvl1pPr>
          </a:lstStyle>
          <a:p>
            <a:pPr>
              <a:defRPr/>
            </a:pPr>
            <a:endParaRPr lang="fr-FR"/>
          </a:p>
          <a:p>
            <a:pPr>
              <a:defRPr/>
            </a:pPr>
            <a:fld id="{C5279C4F-A621-48B7-B43C-E4BE7E0FC1D0}" type="slidenum">
              <a:rPr lang="fr-FR"/>
              <a:pPr>
                <a:defRPr/>
              </a:pPr>
              <a:t>‹N°›</a:t>
            </a:fld>
            <a:r>
              <a:rPr lang="fr-FR"/>
              <a:t>/50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sz="900">
                <a:latin typeface="Arial" charset="0"/>
              </a:defRPr>
            </a:lvl1pPr>
          </a:lstStyle>
          <a:p>
            <a:pPr>
              <a:defRPr/>
            </a:pPr>
            <a:endParaRPr lang="fr-FR"/>
          </a:p>
          <a:p>
            <a:pPr>
              <a:defRPr/>
            </a:pPr>
            <a:fld id="{884E1F65-AA68-4368-9B42-8CF5EAC8D4CC}" type="slidenum">
              <a:rPr lang="fr-FR"/>
              <a:pPr>
                <a:defRPr/>
              </a:pPr>
              <a:t>‹N°›</a:t>
            </a:fld>
            <a:r>
              <a:rPr lang="fr-FR"/>
              <a:t>/50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sz="900">
                <a:latin typeface="Arial" charset="0"/>
              </a:defRPr>
            </a:lvl1pPr>
          </a:lstStyle>
          <a:p>
            <a:pPr>
              <a:defRPr/>
            </a:pPr>
            <a:endParaRPr lang="fr-FR"/>
          </a:p>
          <a:p>
            <a:pPr>
              <a:defRPr/>
            </a:pPr>
            <a:fld id="{C05BDE42-CEB9-41F6-BD1A-02E6D7EBC6E9}" type="slidenum">
              <a:rPr lang="fr-FR"/>
              <a:pPr>
                <a:defRPr/>
              </a:pPr>
              <a:t>‹N°›</a:t>
            </a:fld>
            <a:r>
              <a:rPr lang="fr-FR"/>
              <a:t>/50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 du masque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39942" name="Rectangle 6"/>
          <p:cNvSpPr>
            <a:spLocks noGrp="1" noChangeArrowheads="1"/>
          </p:cNvSpPr>
          <p:nvPr>
            <p:ph type="sldNum" sz="quarter" idx="4"/>
          </p:nvPr>
        </p:nvSpPr>
        <p:spPr bwMode="auto">
          <a:xfrm>
            <a:off x="7239000" y="65008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900" b="0">
                <a:solidFill>
                  <a:schemeClr val="tx1"/>
                </a:solidFill>
                <a:latin typeface="Comic Sans MS" pitchFamily="66" charset="0"/>
              </a:defRPr>
            </a:lvl1pPr>
          </a:lstStyle>
          <a:p>
            <a:pPr>
              <a:defRPr/>
            </a:pPr>
            <a:endParaRPr lang="fr-FR"/>
          </a:p>
          <a:p>
            <a:pPr>
              <a:defRPr/>
            </a:pPr>
            <a:fld id="{D745DE6D-D900-4CE5-AF08-85438042B2B8}" type="slidenum">
              <a:rPr lang="fr-FR"/>
              <a:pPr>
                <a:defRPr/>
              </a:pPr>
              <a:t>‹N°›</a:t>
            </a:fld>
            <a:r>
              <a:rPr lang="fr-FR"/>
              <a:t>/50</a:t>
            </a:r>
          </a:p>
        </p:txBody>
      </p:sp>
      <p:sp>
        <p:nvSpPr>
          <p:cNvPr id="6" name="Espace réservé du pied de page 5"/>
          <p:cNvSpPr>
            <a:spLocks noGrp="1"/>
          </p:cNvSpPr>
          <p:nvPr>
            <p:ph type="ftr" sz="quarter" idx="3"/>
          </p:nvPr>
        </p:nvSpPr>
        <p:spPr>
          <a:xfrm>
            <a:off x="539552" y="6597352"/>
            <a:ext cx="6624736" cy="260649"/>
          </a:xfrm>
          <a:prstGeom prst="rect">
            <a:avLst/>
          </a:prstGeom>
        </p:spPr>
        <p:txBody>
          <a:bodyPr vert="horz" lIns="91440" tIns="45720" rIns="91440" bIns="45720" rtlCol="0" anchor="ctr"/>
          <a:lstStyle>
            <a:lvl1pPr algn="ctr">
              <a:defRPr sz="1000" b="1">
                <a:solidFill>
                  <a:schemeClr val="accent6">
                    <a:lumMod val="75000"/>
                  </a:schemeClr>
                </a:solidFill>
                <a:latin typeface="Calibri" pitchFamily="34" charset="0"/>
              </a:defRPr>
            </a:lvl1pPr>
          </a:lstStyle>
          <a:p>
            <a:r>
              <a:rPr lang="fr-FR" smtClean="0"/>
              <a:t>Confédération Nationale des Détectives et Enquêteurs Professionnels </a:t>
            </a:r>
            <a:endParaRPr lang="fr-FR" dirty="0"/>
          </a:p>
        </p:txBody>
      </p:sp>
    </p:spTree>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9.png"/><Relationship Id="rId7" Type="http://schemas.openxmlformats.org/officeDocument/2006/relationships/diagramLayout" Target="../diagrams/layout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hyperlink" Target="mailto:inscription.cndep@cndep.org" TargetMode="External"/><Relationship Id="rId10" Type="http://schemas.microsoft.com/office/2007/relationships/diagramDrawing" Target="../diagrams/drawing2.xml"/><Relationship Id="rId4" Type="http://schemas.openxmlformats.org/officeDocument/2006/relationships/image" Target="../media/image10.png"/><Relationship Id="rId9"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Espace réservé du pied de page 78"/>
          <p:cNvSpPr>
            <a:spLocks noGrp="1"/>
          </p:cNvSpPr>
          <p:nvPr>
            <p:ph type="ftr" sz="quarter" idx="4294967295"/>
          </p:nvPr>
        </p:nvSpPr>
        <p:spPr>
          <a:xfrm>
            <a:off x="1079500" y="6453336"/>
            <a:ext cx="8064500" cy="404664"/>
          </a:xfrm>
        </p:spPr>
        <p:txBody>
          <a:bodyPr/>
          <a:lstStyle/>
          <a:p>
            <a:r>
              <a:rPr lang="fr-FR" dirty="0" smtClean="0"/>
              <a:t>Confédération Nationale des Détectives et Enquêteurs Professionnels</a:t>
            </a:r>
          </a:p>
          <a:p>
            <a:r>
              <a:rPr lang="fr-FR" dirty="0" smtClean="0"/>
              <a:t>                                                                                                                                                                                                                                                         </a:t>
            </a:r>
            <a:r>
              <a:rPr lang="fr-FR" sz="1200" dirty="0" smtClean="0"/>
              <a:t>1</a:t>
            </a:r>
            <a:endParaRPr lang="fr-FR" sz="1200" dirty="0"/>
          </a:p>
        </p:txBody>
      </p:sp>
      <p:sp>
        <p:nvSpPr>
          <p:cNvPr id="69" name="Rectangle 11"/>
          <p:cNvSpPr>
            <a:spLocks noChangeArrowheads="1"/>
          </p:cNvSpPr>
          <p:nvPr/>
        </p:nvSpPr>
        <p:spPr bwMode="auto">
          <a:xfrm rot="-5400000">
            <a:off x="-3159224" y="3159224"/>
            <a:ext cx="6858000" cy="539552"/>
          </a:xfrm>
          <a:prstGeom prst="rect">
            <a:avLst/>
          </a:prstGeom>
          <a:solidFill>
            <a:schemeClr val="accent6">
              <a:lumMod val="75000"/>
            </a:schemeClr>
          </a:solidFill>
          <a:ln w="9525">
            <a:noFill/>
            <a:miter lim="800000"/>
            <a:headEnd/>
            <a:tailEnd/>
          </a:ln>
        </p:spPr>
        <p:txBody>
          <a:bodyPr/>
          <a:lstStyle/>
          <a:p>
            <a:r>
              <a:rPr lang="fr-FR" sz="1000" dirty="0" smtClean="0"/>
              <a:t>           </a:t>
            </a:r>
            <a:r>
              <a:rPr lang="fr-FR" sz="1100" dirty="0" smtClean="0"/>
              <a:t>Décret n° 2015-654 du 10 juin 2015 relatif à la  la réforme de la représentativité patronale</a:t>
            </a:r>
            <a:r>
              <a:rPr lang="fr-FR" sz="1000" dirty="0" smtClean="0"/>
              <a:t> </a:t>
            </a:r>
            <a:endParaRPr lang="fr-FR" sz="1000" b="0" dirty="0">
              <a:solidFill>
                <a:schemeClr val="bg1"/>
              </a:solidFill>
              <a:latin typeface="Calibri" pitchFamily="34" charset="0"/>
            </a:endParaRPr>
          </a:p>
        </p:txBody>
      </p:sp>
      <p:sp>
        <p:nvSpPr>
          <p:cNvPr id="10" name="Rectangle 12"/>
          <p:cNvSpPr>
            <a:spLocks noChangeArrowheads="1"/>
          </p:cNvSpPr>
          <p:nvPr/>
        </p:nvSpPr>
        <p:spPr bwMode="auto">
          <a:xfrm>
            <a:off x="682750" y="476672"/>
            <a:ext cx="8461250" cy="307777"/>
          </a:xfrm>
          <a:prstGeom prst="rect">
            <a:avLst/>
          </a:prstGeom>
          <a:noFill/>
          <a:ln w="9525">
            <a:noFill/>
            <a:miter lim="800000"/>
            <a:headEnd/>
            <a:tailEnd/>
          </a:ln>
        </p:spPr>
        <p:txBody>
          <a:bodyPr wrap="square" anchor="ctr">
            <a:spAutoFit/>
          </a:bodyPr>
          <a:lstStyle/>
          <a:p>
            <a:pPr>
              <a:spcBef>
                <a:spcPts val="0"/>
              </a:spcBef>
              <a:tabLst>
                <a:tab pos="1350963" algn="l"/>
                <a:tab pos="7896225" algn="l"/>
              </a:tabLst>
            </a:pPr>
            <a:r>
              <a:rPr lang="fr-FR" sz="1400" dirty="0" smtClean="0">
                <a:solidFill>
                  <a:srgbClr val="333399"/>
                </a:solidFill>
                <a:latin typeface="Calibri" pitchFamily="34" charset="0"/>
              </a:rPr>
              <a:t>		</a:t>
            </a:r>
          </a:p>
        </p:txBody>
      </p:sp>
      <p:sp>
        <p:nvSpPr>
          <p:cNvPr id="11" name="Rectangle 10"/>
          <p:cNvSpPr>
            <a:spLocks noChangeArrowheads="1"/>
          </p:cNvSpPr>
          <p:nvPr/>
        </p:nvSpPr>
        <p:spPr bwMode="auto">
          <a:xfrm>
            <a:off x="599449" y="934864"/>
            <a:ext cx="8532000" cy="292388"/>
          </a:xfrm>
          <a:prstGeom prst="rect">
            <a:avLst/>
          </a:prstGeom>
          <a:solidFill>
            <a:schemeClr val="accent1">
              <a:lumMod val="75000"/>
            </a:schemeClr>
          </a:solidFill>
          <a:ln w="9525">
            <a:noFill/>
            <a:miter lim="800000"/>
            <a:headEnd/>
            <a:tailEnd/>
          </a:ln>
        </p:spPr>
        <p:txBody>
          <a:bodyPr wrap="square" anchor="ctr">
            <a:spAutoFit/>
          </a:bodyPr>
          <a:lstStyle/>
          <a:p>
            <a:pPr>
              <a:tabLst>
                <a:tab pos="8077200" algn="l"/>
              </a:tabLst>
            </a:pPr>
            <a:r>
              <a:rPr lang="fr-FR" dirty="0" smtClean="0">
                <a:solidFill>
                  <a:schemeClr val="bg1"/>
                </a:solidFill>
                <a:latin typeface="Calibri" pitchFamily="34" charset="0"/>
              </a:rPr>
              <a:t>CNDEP-  Confédération  Nationale des détectives et enquêteur  professionnels -	</a:t>
            </a:r>
            <a:endParaRPr lang="fr-FR" dirty="0">
              <a:solidFill>
                <a:schemeClr val="bg1"/>
              </a:solidFill>
              <a:latin typeface="Calibri" pitchFamily="34" charset="0"/>
            </a:endParaRPr>
          </a:p>
        </p:txBody>
      </p:sp>
      <p:sp>
        <p:nvSpPr>
          <p:cNvPr id="12" name="Rectangle 18"/>
          <p:cNvSpPr>
            <a:spLocks noChangeArrowheads="1"/>
          </p:cNvSpPr>
          <p:nvPr/>
        </p:nvSpPr>
        <p:spPr bwMode="auto">
          <a:xfrm>
            <a:off x="780475" y="1185744"/>
            <a:ext cx="8388424" cy="276999"/>
          </a:xfrm>
          <a:prstGeom prst="rect">
            <a:avLst/>
          </a:prstGeom>
          <a:noFill/>
          <a:ln w="9525">
            <a:noFill/>
            <a:miter lim="800000"/>
            <a:headEnd/>
            <a:tailEnd/>
          </a:ln>
        </p:spPr>
        <p:txBody>
          <a:bodyPr wrap="square" anchor="ctr">
            <a:spAutoFit/>
          </a:bodyPr>
          <a:lstStyle/>
          <a:p>
            <a:pPr algn="just">
              <a:spcBef>
                <a:spcPts val="200"/>
              </a:spcBef>
              <a:spcAft>
                <a:spcPts val="200"/>
              </a:spcAft>
              <a:tabLst>
                <a:tab pos="180975" algn="l"/>
                <a:tab pos="7800975" algn="l"/>
              </a:tabLst>
            </a:pPr>
            <a:r>
              <a:rPr lang="fr-FR" sz="1200" dirty="0" smtClean="0">
                <a:solidFill>
                  <a:srgbClr val="009999"/>
                </a:solidFill>
                <a:latin typeface="Calibri" pitchFamily="34" charset="0"/>
              </a:rPr>
              <a:t>Demande de participation</a:t>
            </a:r>
            <a:r>
              <a:rPr lang="fr-FR" sz="1200" dirty="0">
                <a:solidFill>
                  <a:srgbClr val="009999"/>
                </a:solidFill>
                <a:latin typeface="Calibri" pitchFamily="34" charset="0"/>
              </a:rPr>
              <a:t>	</a:t>
            </a:r>
            <a:endParaRPr lang="fr-FR" sz="1200" dirty="0" smtClean="0">
              <a:solidFill>
                <a:srgbClr val="009999"/>
              </a:solidFill>
              <a:latin typeface="Calibri" pitchFamily="34" charset="0"/>
            </a:endParaRPr>
          </a:p>
        </p:txBody>
      </p:sp>
      <p:sp>
        <p:nvSpPr>
          <p:cNvPr id="13" name="Rectangle 17"/>
          <p:cNvSpPr>
            <a:spLocks noChangeArrowheads="1"/>
          </p:cNvSpPr>
          <p:nvPr/>
        </p:nvSpPr>
        <p:spPr bwMode="auto">
          <a:xfrm>
            <a:off x="599449" y="1636494"/>
            <a:ext cx="8532000" cy="276999"/>
          </a:xfrm>
          <a:prstGeom prst="rect">
            <a:avLst/>
          </a:prstGeom>
          <a:solidFill>
            <a:schemeClr val="accent6">
              <a:lumMod val="75000"/>
            </a:schemeClr>
          </a:solidFill>
          <a:ln w="9525">
            <a:noFill/>
            <a:miter lim="800000"/>
            <a:headEnd/>
            <a:tailEnd/>
          </a:ln>
        </p:spPr>
        <p:txBody>
          <a:bodyPr wrap="square" anchor="ctr">
            <a:spAutoFit/>
          </a:bodyPr>
          <a:lstStyle/>
          <a:p>
            <a:pPr>
              <a:tabLst>
                <a:tab pos="1350963" algn="l"/>
                <a:tab pos="7896225" algn="l"/>
              </a:tabLst>
            </a:pPr>
            <a:r>
              <a:rPr lang="fr-FR" sz="1200" dirty="0" smtClean="0">
                <a:solidFill>
                  <a:schemeClr val="bg1"/>
                </a:solidFill>
              </a:rPr>
              <a:t>Renforcement de la représentativité de la CNDEP  dans la branche professionnelle des agents de Recherches </a:t>
            </a:r>
            <a:endParaRPr lang="fr-FR" sz="1200" dirty="0">
              <a:solidFill>
                <a:schemeClr val="bg1"/>
              </a:solidFill>
              <a:latin typeface="Calibri" pitchFamily="34" charset="0"/>
            </a:endParaRPr>
          </a:p>
        </p:txBody>
      </p:sp>
      <p:sp>
        <p:nvSpPr>
          <p:cNvPr id="15" name="Rectangle 14"/>
          <p:cNvSpPr/>
          <p:nvPr/>
        </p:nvSpPr>
        <p:spPr>
          <a:xfrm>
            <a:off x="2051720" y="2132856"/>
            <a:ext cx="6696744" cy="4493538"/>
          </a:xfrm>
          <a:prstGeom prst="rect">
            <a:avLst/>
          </a:prstGeom>
        </p:spPr>
        <p:txBody>
          <a:bodyPr wrap="square">
            <a:spAutoFit/>
          </a:bodyPr>
          <a:lstStyle/>
          <a:p>
            <a:pPr algn="just"/>
            <a:r>
              <a:rPr lang="fr-FR" dirty="0" smtClean="0">
                <a:solidFill>
                  <a:schemeClr val="tx1">
                    <a:lumMod val="65000"/>
                    <a:lumOff val="35000"/>
                  </a:schemeClr>
                </a:solidFill>
              </a:rPr>
              <a:t>La CNDEP  membre de l’Union des Profession libérale , souhaite établir sa représentativité sur le fondement du titre V du livre Ier de la deuxième partie du code du travail.</a:t>
            </a:r>
          </a:p>
          <a:p>
            <a:pPr algn="just"/>
            <a:r>
              <a:rPr lang="fr-FR" dirty="0" smtClean="0">
                <a:solidFill>
                  <a:schemeClr val="tx1">
                    <a:lumMod val="65000"/>
                    <a:lumOff val="35000"/>
                  </a:schemeClr>
                </a:solidFill>
              </a:rPr>
              <a:t>La Loi n° 2014-288 du 5 mars 2014 relative à la formation professionnelle, à l'emploi et à la démocratie sociale a modifié les règles de la représentativité patronale. </a:t>
            </a:r>
          </a:p>
          <a:p>
            <a:pPr algn="just"/>
            <a:r>
              <a:rPr lang="fr-FR" dirty="0" smtClean="0">
                <a:solidFill>
                  <a:schemeClr val="tx1">
                    <a:lumMod val="65000"/>
                    <a:lumOff val="35000"/>
                  </a:schemeClr>
                </a:solidFill>
              </a:rPr>
              <a:t>Pour être représentatives au niveau des branches professionnelles ou au niveau national et interprofessionnel, la CNDEP  doit rassembler le plus grand nombre  pour assurer son audience  et continuer à défendre les principes et valeurs auxquelles elle est attachée, notamment son dispositif de formation  initiale  et continue ainsi que la VAE  qu’elle a mis en œuvre dans l’organisme de formation IFAR( Institut de formation des Agents de Recherches) . </a:t>
            </a:r>
          </a:p>
          <a:p>
            <a:pPr algn="just"/>
            <a:r>
              <a:rPr lang="fr-FR" dirty="0" smtClean="0">
                <a:solidFill>
                  <a:schemeClr val="tx1">
                    <a:lumMod val="65000"/>
                    <a:lumOff val="35000"/>
                  </a:schemeClr>
                </a:solidFill>
              </a:rPr>
              <a:t>Nous sommes convaincue que la réussite professionnelle repose sur les compétences; pour les faire évoluer, la CNDEP s’appuie depuis 20 ans sur des indicateurs qui permettent d’accompagner les praticiens dans le développement et la valorisation de ces compétences, notamment par la formation initiale et continue.</a:t>
            </a:r>
          </a:p>
          <a:p>
            <a:pPr algn="just"/>
            <a:r>
              <a:rPr lang="fr-FR" dirty="0" smtClean="0">
                <a:solidFill>
                  <a:schemeClr val="tx1">
                    <a:lumMod val="65000"/>
                    <a:lumOff val="35000"/>
                  </a:schemeClr>
                </a:solidFill>
              </a:rPr>
              <a:t>Pour pouvoir poursuivre ces démarches la CNDEP vous demande aujourd’hui de bien vouloir, lui apporter votre participation afin de lui permettre d’assoir sa représentativité dans la branche professionnelle. </a:t>
            </a:r>
          </a:p>
          <a:p>
            <a:r>
              <a:rPr lang="fr-FR" dirty="0" smtClean="0">
                <a:solidFill>
                  <a:schemeClr val="tx1">
                    <a:lumMod val="65000"/>
                    <a:lumOff val="35000"/>
                  </a:schemeClr>
                </a:solidFill>
              </a:rPr>
              <a:t>  </a:t>
            </a:r>
          </a:p>
        </p:txBody>
      </p:sp>
      <p:sp>
        <p:nvSpPr>
          <p:cNvPr id="17" name="Rectangle 16"/>
          <p:cNvSpPr/>
          <p:nvPr/>
        </p:nvSpPr>
        <p:spPr>
          <a:xfrm>
            <a:off x="611560" y="260648"/>
            <a:ext cx="8532440" cy="276999"/>
          </a:xfrm>
          <a:prstGeom prst="rect">
            <a:avLst/>
          </a:prstGeom>
        </p:spPr>
        <p:txBody>
          <a:bodyPr wrap="square">
            <a:spAutoFit/>
          </a:bodyPr>
          <a:lstStyle/>
          <a:p>
            <a:r>
              <a:rPr lang="fr-FR" sz="1200" dirty="0" smtClean="0"/>
              <a:t>             Décret n° 2015-654 du 10 juin 2015 relatif à la mise en œuvre de la réforme de la représentativité patronale</a:t>
            </a:r>
            <a:endParaRPr lang="fr-FR" sz="1200" dirty="0"/>
          </a:p>
        </p:txBody>
      </p:sp>
      <p:pic>
        <p:nvPicPr>
          <p:cNvPr id="32" name="Image 31"/>
          <p:cNvPicPr/>
          <p:nvPr/>
        </p:nvPicPr>
        <p:blipFill>
          <a:blip r:embed="rId3" cstate="print"/>
          <a:stretch>
            <a:fillRect/>
          </a:stretch>
        </p:blipFill>
        <p:spPr>
          <a:xfrm>
            <a:off x="539552" y="188640"/>
            <a:ext cx="648072" cy="333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Image 32"/>
          <p:cNvPicPr/>
          <p:nvPr/>
        </p:nvPicPr>
        <p:blipFill>
          <a:blip r:embed="rId4" cstate="print"/>
          <a:stretch>
            <a:fillRect/>
          </a:stretch>
        </p:blipFill>
        <p:spPr>
          <a:xfrm>
            <a:off x="683568" y="2276872"/>
            <a:ext cx="1152128" cy="7920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35" name="Groupe 34"/>
          <p:cNvGrpSpPr/>
          <p:nvPr/>
        </p:nvGrpSpPr>
        <p:grpSpPr>
          <a:xfrm>
            <a:off x="755576" y="3429000"/>
            <a:ext cx="2504999" cy="1077035"/>
            <a:chOff x="-912446" y="1296146"/>
            <a:chExt cx="2504999" cy="1077035"/>
          </a:xfrm>
        </p:grpSpPr>
        <p:sp>
          <p:nvSpPr>
            <p:cNvPr id="36" name="Rectangle à coins arrondis 35"/>
            <p:cNvSpPr/>
            <p:nvPr/>
          </p:nvSpPr>
          <p:spPr>
            <a:xfrm>
              <a:off x="-912446" y="1296146"/>
              <a:ext cx="1008112" cy="720080"/>
            </a:xfrm>
            <a:prstGeom prst="roundRect">
              <a:avLst>
                <a:gd name="adj" fmla="val 10000"/>
              </a:avLst>
            </a:prstGeom>
            <a:blipFill rotWithShape="0">
              <a:blip r:embed="rId5"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7" name="Rectangle 36"/>
            <p:cNvSpPr/>
            <p:nvPr/>
          </p:nvSpPr>
          <p:spPr>
            <a:xfrm>
              <a:off x="56155" y="1328643"/>
              <a:ext cx="1536398" cy="10445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fr-FR" sz="120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9" name="Rectangle 11"/>
          <p:cNvSpPr>
            <a:spLocks noChangeArrowheads="1"/>
          </p:cNvSpPr>
          <p:nvPr/>
        </p:nvSpPr>
        <p:spPr bwMode="auto">
          <a:xfrm>
            <a:off x="1259632" y="1589275"/>
            <a:ext cx="6337002" cy="307777"/>
          </a:xfrm>
          <a:prstGeom prst="rect">
            <a:avLst/>
          </a:prstGeom>
          <a:noFill/>
          <a:ln w="9525" cap="flat" cmpd="sng">
            <a:noFill/>
            <a:prstDash val="solid"/>
            <a:miter lim="800000"/>
            <a:headEnd/>
            <a:tailEnd/>
          </a:ln>
          <a:effectLst/>
        </p:spPr>
        <p:txBody>
          <a:bodyPr wrap="square" anchor="ctr">
            <a:spAutoFit/>
          </a:bodyPr>
          <a:lstStyle/>
          <a:p>
            <a:pPr eaLnBrk="0" hangingPunct="0">
              <a:defRPr/>
            </a:pPr>
            <a:r>
              <a:rPr lang="fr-FR" sz="1400" dirty="0" smtClean="0">
                <a:solidFill>
                  <a:schemeClr val="tx1"/>
                </a:solidFill>
                <a:latin typeface="Calibri" pitchFamily="34" charset="0"/>
                <a:cs typeface="Tahoma" pitchFamily="34" charset="0"/>
              </a:rPr>
              <a:t>      </a:t>
            </a:r>
            <a:endParaRPr lang="fr-FR" sz="1400" dirty="0">
              <a:solidFill>
                <a:schemeClr val="tx1"/>
              </a:solidFill>
              <a:latin typeface="Calibri" pitchFamily="34" charset="0"/>
              <a:cs typeface="Tahoma" pitchFamily="34" charset="0"/>
            </a:endParaRPr>
          </a:p>
        </p:txBody>
      </p:sp>
      <p:sp>
        <p:nvSpPr>
          <p:cNvPr id="14344" name="Rectangle 202"/>
          <p:cNvSpPr>
            <a:spLocks noChangeArrowheads="1"/>
          </p:cNvSpPr>
          <p:nvPr/>
        </p:nvSpPr>
        <p:spPr bwMode="auto">
          <a:xfrm>
            <a:off x="323850" y="333375"/>
            <a:ext cx="1295400" cy="503238"/>
          </a:xfrm>
          <a:prstGeom prst="rect">
            <a:avLst/>
          </a:prstGeom>
          <a:noFill/>
          <a:ln w="9525">
            <a:noFill/>
            <a:miter lim="800000"/>
            <a:headEnd/>
            <a:tailEnd/>
          </a:ln>
        </p:spPr>
        <p:txBody>
          <a:bodyPr/>
          <a:lstStyle/>
          <a:p>
            <a:pPr>
              <a:spcBef>
                <a:spcPct val="0"/>
              </a:spcBef>
            </a:pPr>
            <a:endParaRPr lang="fr-FR" sz="1800" dirty="0">
              <a:solidFill>
                <a:schemeClr val="bg1"/>
              </a:solidFill>
              <a:latin typeface="Calibri" pitchFamily="34" charset="0"/>
              <a:cs typeface="Tahoma" pitchFamily="34" charset="0"/>
            </a:endParaRPr>
          </a:p>
        </p:txBody>
      </p:sp>
      <p:sp>
        <p:nvSpPr>
          <p:cNvPr id="24" name="Rectangle 23"/>
          <p:cNvSpPr/>
          <p:nvPr/>
        </p:nvSpPr>
        <p:spPr bwMode="auto">
          <a:xfrm>
            <a:off x="0" y="0"/>
            <a:ext cx="9144000" cy="270892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25" name="Rectangle 24"/>
          <p:cNvSpPr/>
          <p:nvPr/>
        </p:nvSpPr>
        <p:spPr bwMode="auto">
          <a:xfrm>
            <a:off x="8676456" y="6597352"/>
            <a:ext cx="467544" cy="26064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rgbClr val="708090"/>
                </a:solidFill>
                <a:effectLst/>
                <a:latin typeface="Arial" charset="0"/>
                <a:cs typeface="Arial" charset="0"/>
              </a:rPr>
              <a:t>2</a:t>
            </a:r>
          </a:p>
        </p:txBody>
      </p:sp>
      <p:sp>
        <p:nvSpPr>
          <p:cNvPr id="20" name="Rectangle 19"/>
          <p:cNvSpPr/>
          <p:nvPr/>
        </p:nvSpPr>
        <p:spPr bwMode="auto">
          <a:xfrm>
            <a:off x="1331640" y="6597352"/>
            <a:ext cx="6552728" cy="260648"/>
          </a:xfrm>
          <a:prstGeom prst="rect">
            <a:avLst/>
          </a:prstGeom>
          <a:gradFill>
            <a:gsLst>
              <a:gs pos="0">
                <a:srgbClr val="0070C0"/>
              </a:gs>
              <a:gs pos="50000">
                <a:schemeClr val="accent1">
                  <a:tint val="44500"/>
                  <a:satMod val="160000"/>
                </a:schemeClr>
              </a:gs>
              <a:gs pos="100000">
                <a:schemeClr val="accent1">
                  <a:tint val="23500"/>
                  <a:satMod val="160000"/>
                </a:schemeClr>
              </a:gs>
            </a:gsLst>
            <a:lin ang="54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rgbClr val="708090"/>
                </a:solidFill>
                <a:effectLst/>
                <a:latin typeface="Arial" charset="0"/>
                <a:cs typeface="Arial" charset="0"/>
              </a:rPr>
              <a:t>        </a:t>
            </a:r>
            <a:r>
              <a:rPr kumimoji="0" lang="fr-FR" sz="1100" b="1" i="0" u="none" strike="noStrike" cap="none" normalizeH="0" baseline="0" dirty="0" smtClean="0">
                <a:ln>
                  <a:noFill/>
                </a:ln>
                <a:solidFill>
                  <a:schemeClr val="accent6"/>
                </a:solidFill>
                <a:effectLst/>
                <a:latin typeface="Arial" charset="0"/>
                <a:cs typeface="Arial" charset="0"/>
              </a:rPr>
              <a:t> </a:t>
            </a:r>
            <a:r>
              <a:rPr kumimoji="0" lang="fr-FR" sz="1200" i="0" u="none" strike="noStrike" cap="none" normalizeH="0" baseline="0" dirty="0" smtClean="0">
                <a:ln>
                  <a:noFill/>
                </a:ln>
                <a:solidFill>
                  <a:schemeClr val="accent6"/>
                </a:solidFill>
                <a:effectLst/>
                <a:latin typeface="Arial" charset="0"/>
                <a:cs typeface="Arial" charset="0"/>
              </a:rPr>
              <a:t>Confédération Nationale des Détectives et Enquêteurs Professionnels</a:t>
            </a:r>
            <a:r>
              <a:rPr kumimoji="0" lang="fr-FR" sz="1200" i="0" u="none" strike="noStrike" cap="none" normalizeH="0" baseline="0" dirty="0" smtClean="0">
                <a:ln>
                  <a:noFill/>
                </a:ln>
                <a:solidFill>
                  <a:srgbClr val="708090"/>
                </a:solidFill>
                <a:effectLst/>
                <a:latin typeface="Arial" charset="0"/>
                <a:cs typeface="Arial" charset="0"/>
              </a:rPr>
              <a:t> </a:t>
            </a:r>
            <a:r>
              <a:rPr kumimoji="0" lang="fr-FR" sz="1300" b="1" i="0" u="none" strike="noStrike" cap="none" normalizeH="0" baseline="0" dirty="0" smtClean="0">
                <a:ln>
                  <a:noFill/>
                </a:ln>
                <a:solidFill>
                  <a:srgbClr val="708090"/>
                </a:solidFill>
                <a:effectLst/>
                <a:latin typeface="Arial" charset="0"/>
                <a:cs typeface="Arial" charset="0"/>
              </a:rPr>
              <a:t> </a:t>
            </a:r>
          </a:p>
        </p:txBody>
      </p:sp>
      <p:grpSp>
        <p:nvGrpSpPr>
          <p:cNvPr id="16" name="Groupe 15"/>
          <p:cNvGrpSpPr/>
          <p:nvPr/>
        </p:nvGrpSpPr>
        <p:grpSpPr>
          <a:xfrm>
            <a:off x="2699792" y="3140968"/>
            <a:ext cx="5760342" cy="1799505"/>
            <a:chOff x="2843808" y="2996952"/>
            <a:chExt cx="5760342" cy="1799505"/>
          </a:xfrm>
        </p:grpSpPr>
        <p:sp>
          <p:nvSpPr>
            <p:cNvPr id="14" name="Rectangle à coins arrondis 13"/>
            <p:cNvSpPr/>
            <p:nvPr/>
          </p:nvSpPr>
          <p:spPr bwMode="auto">
            <a:xfrm>
              <a:off x="2843808" y="2996952"/>
              <a:ext cx="5759128" cy="1656184"/>
            </a:xfrm>
            <a:prstGeom prst="roundRect">
              <a:avLst/>
            </a:prstGeom>
            <a:noFill/>
            <a:ln w="12700" cap="flat" cmpd="sng" algn="ctr">
              <a:solidFill>
                <a:schemeClr val="accent6">
                  <a:lumMod val="75000"/>
                </a:schemeClr>
              </a:solidFill>
              <a:prstDash val="solid"/>
              <a:round/>
              <a:headEnd type="none" w="med" len="med"/>
              <a:tailEnd type="none" w="med" len="med"/>
            </a:ln>
            <a:effectLst>
              <a:outerShdw blurRad="50800" dist="38100" dir="5400000" sx="102000" sy="102000" algn="t" rotWithShape="0">
                <a:schemeClr val="bg1">
                  <a:alpha val="40000"/>
                </a:schemeClr>
              </a:outerShdw>
            </a:effectLst>
          </p:spPr>
          <p:txBody>
            <a:bodyPr/>
            <a:lstStyle/>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endParaRPr lang="fr-FR" sz="1200" dirty="0" smtClean="0">
                <a:solidFill>
                  <a:schemeClr val="bg1"/>
                </a:solidFill>
              </a:endParaRPr>
            </a:p>
            <a:p>
              <a:r>
                <a:rPr lang="fr-FR" sz="1200" dirty="0" smtClean="0">
                  <a:solidFill>
                    <a:schemeClr val="bg1"/>
                  </a:solidFill>
                </a:rPr>
                <a:t>« </a:t>
              </a:r>
              <a:endParaRPr lang="fr-FR" sz="1200" dirty="0" smtClean="0">
                <a:solidFill>
                  <a:schemeClr val="bg1"/>
                </a:solidFill>
                <a:latin typeface="Calibri" pitchFamily="34" charset="0"/>
              </a:endParaRPr>
            </a:p>
          </p:txBody>
        </p:sp>
        <p:sp>
          <p:nvSpPr>
            <p:cNvPr id="13" name="Rectangle à coins arrondis 12"/>
            <p:cNvSpPr/>
            <p:nvPr/>
          </p:nvSpPr>
          <p:spPr bwMode="auto">
            <a:xfrm>
              <a:off x="7164288" y="4509120"/>
              <a:ext cx="1439862" cy="287337"/>
            </a:xfrm>
            <a:prstGeom prst="roundRect">
              <a:avLst/>
            </a:prstGeom>
            <a:solidFill>
              <a:schemeClr val="accent6">
                <a:lumMod val="75000"/>
              </a:schemeClr>
            </a:solidFill>
            <a:ln w="9525" cap="flat" cmpd="sng" algn="ctr">
              <a:noFill/>
              <a:prstDash val="solid"/>
              <a:round/>
              <a:headEnd type="none" w="med" len="med"/>
              <a:tailEnd type="none" w="med" len="med"/>
            </a:ln>
            <a:effectLst/>
          </p:spPr>
          <p:txBody>
            <a:bodyPr anchor="ctr"/>
            <a:lstStyle/>
            <a:p>
              <a:pPr marL="342900" indent="-342900" algn="ctr">
                <a:defRPr/>
              </a:pPr>
              <a:r>
                <a:rPr lang="fr-FR" sz="1400" dirty="0" smtClean="0">
                  <a:solidFill>
                    <a:schemeClr val="bg1"/>
                  </a:solidFill>
                  <a:latin typeface="Calibri" pitchFamily="34" charset="0"/>
                </a:rPr>
                <a:t>Août 2015</a:t>
              </a:r>
              <a:endParaRPr lang="fr-FR" sz="1400" dirty="0">
                <a:solidFill>
                  <a:schemeClr val="bg1"/>
                </a:solidFill>
                <a:latin typeface="Calibri" pitchFamily="34" charset="0"/>
              </a:endParaRPr>
            </a:p>
          </p:txBody>
        </p:sp>
      </p:grpSp>
      <p:sp>
        <p:nvSpPr>
          <p:cNvPr id="22" name="Espace réservé du contenu 21"/>
          <p:cNvSpPr>
            <a:spLocks noGrp="1"/>
          </p:cNvSpPr>
          <p:nvPr>
            <p:ph idx="1"/>
          </p:nvPr>
        </p:nvSpPr>
        <p:spPr>
          <a:xfrm>
            <a:off x="3575050" y="0"/>
            <a:ext cx="5111750" cy="6126163"/>
          </a:xfrm>
        </p:spPr>
        <p:txBody>
          <a:bodyPr/>
          <a:lstStyle/>
          <a:p>
            <a:r>
              <a:rPr lang="fr-FR" dirty="0" smtClean="0">
                <a:solidFill>
                  <a:schemeClr val="accent6">
                    <a:lumMod val="75000"/>
                  </a:schemeClr>
                </a:solidFill>
                <a:latin typeface="Arial" pitchFamily="34" charset="0"/>
                <a:cs typeface="Arial" pitchFamily="34" charset="0"/>
              </a:rPr>
              <a:t>Nous avons besoin de vous pour garder notre représentativité</a:t>
            </a:r>
          </a:p>
          <a:p>
            <a:r>
              <a:rPr lang="fr-FR" sz="2000" dirty="0" smtClean="0">
                <a:solidFill>
                  <a:schemeClr val="bg1"/>
                </a:solidFill>
                <a:latin typeface="Arial" pitchFamily="34" charset="0"/>
                <a:cs typeface="Arial" pitchFamily="34" charset="0"/>
              </a:rPr>
              <a:t>Décret n° 2015-654 du 10 juin 2015 relatif à la  réforme de la représentativité patronale </a:t>
            </a:r>
            <a:endParaRPr lang="fr-FR" sz="2000" dirty="0">
              <a:solidFill>
                <a:schemeClr val="bg1"/>
              </a:solidFill>
              <a:latin typeface="Arial" pitchFamily="34" charset="0"/>
              <a:cs typeface="Arial" pitchFamily="34" charset="0"/>
            </a:endParaRPr>
          </a:p>
        </p:txBody>
      </p:sp>
      <p:pic>
        <p:nvPicPr>
          <p:cNvPr id="18" name="Image 17"/>
          <p:cNvPicPr/>
          <p:nvPr/>
        </p:nvPicPr>
        <p:blipFill>
          <a:blip r:embed="rId3" cstate="print"/>
          <a:stretch>
            <a:fillRect/>
          </a:stretch>
        </p:blipFill>
        <p:spPr>
          <a:xfrm>
            <a:off x="1115616" y="764704"/>
            <a:ext cx="1828800" cy="1047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8" name="Rectangle 27"/>
          <p:cNvSpPr/>
          <p:nvPr/>
        </p:nvSpPr>
        <p:spPr>
          <a:xfrm>
            <a:off x="2843808" y="2482587"/>
            <a:ext cx="5688632" cy="2237536"/>
          </a:xfrm>
          <a:prstGeom prst="rect">
            <a:avLst/>
          </a:prstGeom>
        </p:spPr>
        <p:txBody>
          <a:bodyPr wrap="square">
            <a:spAutoFit/>
          </a:bodyPr>
          <a:lstStyle/>
          <a:p>
            <a:endParaRPr lang="fr-FR" dirty="0" smtClean="0"/>
          </a:p>
          <a:p>
            <a:endParaRPr lang="fr-FR" dirty="0" smtClean="0"/>
          </a:p>
          <a:p>
            <a:endParaRPr lang="fr-FR" dirty="0" smtClean="0"/>
          </a:p>
          <a:p>
            <a:r>
              <a:rPr lang="fr-FR" sz="1400" dirty="0" smtClean="0">
                <a:solidFill>
                  <a:schemeClr val="accent3"/>
                </a:solidFill>
              </a:rPr>
              <a:t>Quels moyens nous permettraient de contribuer à l’avancement  de la profession et notre propre développement ?... La CNDEP vous soumet trois idées fortes : </a:t>
            </a:r>
          </a:p>
          <a:p>
            <a:pPr>
              <a:buFont typeface="Wingdings" pitchFamily="2" charset="2"/>
              <a:buChar char="Ø"/>
            </a:pPr>
            <a:r>
              <a:rPr lang="fr-FR" sz="1400" dirty="0" smtClean="0">
                <a:solidFill>
                  <a:schemeClr val="accent3"/>
                </a:solidFill>
              </a:rPr>
              <a:t> Renforcement des compétences stratégiques;      </a:t>
            </a:r>
          </a:p>
          <a:p>
            <a:pPr>
              <a:buFont typeface="Wingdings" pitchFamily="2" charset="2"/>
              <a:buChar char="Ø"/>
            </a:pPr>
            <a:r>
              <a:rPr lang="fr-FR" sz="1400" dirty="0" smtClean="0">
                <a:solidFill>
                  <a:schemeClr val="accent3"/>
                </a:solidFill>
              </a:rPr>
              <a:t> Développement des offres qui  intègrent nos compétences ;   </a:t>
            </a:r>
          </a:p>
          <a:p>
            <a:pPr>
              <a:buFont typeface="Wingdings" pitchFamily="2" charset="2"/>
              <a:buChar char="Ø"/>
            </a:pPr>
            <a:r>
              <a:rPr lang="fr-FR" sz="1400" dirty="0" smtClean="0">
                <a:solidFill>
                  <a:schemeClr val="accent3"/>
                </a:solidFill>
              </a:rPr>
              <a:t>  Structuration d’un réseau professionnel.</a:t>
            </a:r>
            <a:endParaRPr lang="fr-FR" sz="1400" dirty="0">
              <a:solidFill>
                <a:schemeClr val="accent3"/>
              </a:solidFill>
            </a:endParaRPr>
          </a:p>
        </p:txBody>
      </p:sp>
      <p:sp>
        <p:nvSpPr>
          <p:cNvPr id="29" name="Rectangle 28"/>
          <p:cNvSpPr/>
          <p:nvPr/>
        </p:nvSpPr>
        <p:spPr>
          <a:xfrm>
            <a:off x="2286000" y="2982724"/>
            <a:ext cx="4572000" cy="1972848"/>
          </a:xfrm>
          <a:prstGeom prst="rect">
            <a:avLst/>
          </a:prstGeom>
        </p:spPr>
        <p:txBody>
          <a:bodyPr>
            <a:spAutoFit/>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a:xfrm>
            <a:off x="8532440" y="6500813"/>
            <a:ext cx="611560" cy="457200"/>
          </a:xfrm>
        </p:spPr>
        <p:txBody>
          <a:bodyPr/>
          <a:lstStyle/>
          <a:p>
            <a:pPr>
              <a:defRPr/>
            </a:pPr>
            <a:fld id="{4CE6D306-8FBC-442B-AD99-D9F6F2C2217D}" type="slidenum">
              <a:rPr lang="fr-FR" sz="1200" b="1" smtClean="0"/>
              <a:pPr>
                <a:defRPr/>
              </a:pPr>
              <a:t>3</a:t>
            </a:fld>
            <a:endParaRPr lang="fr-FR" sz="1200" b="1" dirty="0"/>
          </a:p>
        </p:txBody>
      </p:sp>
      <p:sp>
        <p:nvSpPr>
          <p:cNvPr id="79" name="Espace réservé du pied de page 78"/>
          <p:cNvSpPr>
            <a:spLocks noGrp="1"/>
          </p:cNvSpPr>
          <p:nvPr>
            <p:ph type="ftr" sz="quarter" idx="4294967295"/>
          </p:nvPr>
        </p:nvSpPr>
        <p:spPr>
          <a:xfrm>
            <a:off x="0" y="6597650"/>
            <a:ext cx="8064500" cy="260350"/>
          </a:xfrm>
        </p:spPr>
        <p:txBody>
          <a:bodyPr/>
          <a:lstStyle/>
          <a:p>
            <a:r>
              <a:rPr lang="fr-FR" dirty="0" smtClean="0"/>
              <a:t>                                                Confédération </a:t>
            </a:r>
            <a:r>
              <a:rPr lang="fr-FR" dirty="0" smtClean="0"/>
              <a:t>Nationale des Détectives et Enquêteurs Professionnels </a:t>
            </a:r>
            <a:endParaRPr lang="fr-FR" dirty="0"/>
          </a:p>
        </p:txBody>
      </p:sp>
      <p:sp>
        <p:nvSpPr>
          <p:cNvPr id="9" name="Rectangle 6"/>
          <p:cNvSpPr>
            <a:spLocks noChangeArrowheads="1"/>
          </p:cNvSpPr>
          <p:nvPr/>
        </p:nvSpPr>
        <p:spPr bwMode="auto">
          <a:xfrm>
            <a:off x="0" y="332334"/>
            <a:ext cx="9144000" cy="360362"/>
          </a:xfrm>
          <a:prstGeom prst="rect">
            <a:avLst/>
          </a:prstGeom>
          <a:noFill/>
          <a:ln w="9525">
            <a:noFill/>
            <a:miter lim="800000"/>
            <a:headEnd/>
            <a:tailEnd/>
          </a:ln>
        </p:spPr>
        <p:txBody>
          <a:bodyPr wrap="none" anchor="ctr"/>
          <a:lstStyle/>
          <a:p>
            <a:pPr algn="ctr"/>
            <a:r>
              <a:rPr lang="fr-FR" sz="2400" b="0" dirty="0" smtClean="0">
                <a:solidFill>
                  <a:schemeClr val="accent1">
                    <a:lumMod val="75000"/>
                  </a:schemeClr>
                </a:solidFill>
                <a:latin typeface="Arial" pitchFamily="34" charset="0"/>
                <a:cs typeface="Arial" pitchFamily="34" charset="0"/>
              </a:rPr>
              <a:t>Les conséquences du Décret 2015-654 du 10 juin 2015</a:t>
            </a:r>
          </a:p>
        </p:txBody>
      </p:sp>
      <p:sp>
        <p:nvSpPr>
          <p:cNvPr id="13" name="Rectangle 244"/>
          <p:cNvSpPr>
            <a:spLocks noChangeArrowheads="1"/>
          </p:cNvSpPr>
          <p:nvPr/>
        </p:nvSpPr>
        <p:spPr bwMode="auto">
          <a:xfrm>
            <a:off x="467544" y="1125072"/>
            <a:ext cx="8064896" cy="738664"/>
          </a:xfrm>
          <a:prstGeom prst="rect">
            <a:avLst/>
          </a:prstGeom>
          <a:noFill/>
          <a:ln w="9525" algn="ctr">
            <a:noFill/>
            <a:miter lim="800000"/>
            <a:headEnd/>
            <a:tailEnd/>
          </a:ln>
        </p:spPr>
        <p:txBody>
          <a:bodyPr wrap="square" anchor="ctr">
            <a:spAutoFit/>
          </a:bodyPr>
          <a:lstStyle/>
          <a:p>
            <a:pPr algn="just"/>
            <a:r>
              <a:rPr lang="fr-FR" sz="1400" dirty="0" smtClean="0"/>
              <a:t>Le </a:t>
            </a:r>
            <a:r>
              <a:rPr lang="fr-FR" sz="1400" dirty="0" smtClean="0"/>
              <a:t>Décret n° 2015-654 du 10 juin 2015 relatif à la mise en œuvre de la réforme de la représentativité patronale touche directement la représentativité des acteurs de la formation professionnelle. </a:t>
            </a:r>
            <a:endParaRPr lang="fr-FR" sz="1400" b="0" kern="0" dirty="0" smtClean="0">
              <a:solidFill>
                <a:srgbClr val="000000"/>
              </a:solidFill>
              <a:latin typeface="Calibri" pitchFamily="34" charset="0"/>
            </a:endParaRPr>
          </a:p>
        </p:txBody>
      </p:sp>
      <p:sp>
        <p:nvSpPr>
          <p:cNvPr id="41" name="Rectangle 40"/>
          <p:cNvSpPr/>
          <p:nvPr/>
        </p:nvSpPr>
        <p:spPr>
          <a:xfrm>
            <a:off x="2151275" y="1844824"/>
            <a:ext cx="3860885" cy="523220"/>
          </a:xfrm>
          <a:prstGeom prst="rect">
            <a:avLst/>
          </a:prstGeom>
        </p:spPr>
        <p:txBody>
          <a:bodyPr wrap="square">
            <a:spAutoFit/>
          </a:bodyPr>
          <a:lstStyle/>
          <a:p>
            <a:pPr lvl="0" algn="just" eaLnBrk="0" hangingPunct="0">
              <a:spcBef>
                <a:spcPct val="0"/>
              </a:spcBef>
              <a:tabLst>
                <a:tab pos="266700" algn="l"/>
              </a:tabLst>
            </a:pPr>
            <a:r>
              <a:rPr lang="fr-FR" sz="1400" dirty="0" smtClean="0">
                <a:solidFill>
                  <a:srgbClr val="000000"/>
                </a:solidFill>
                <a:latin typeface="Calibri" pitchFamily="34" charset="0"/>
              </a:rPr>
              <a:t>La CNDEP a crée  un organisme de  formation </a:t>
            </a:r>
            <a:r>
              <a:rPr lang="fr-FR" sz="1400" dirty="0" smtClean="0">
                <a:solidFill>
                  <a:srgbClr val="000000"/>
                </a:solidFill>
                <a:latin typeface="Calibri" pitchFamily="34" charset="0"/>
              </a:rPr>
              <a:t>IFAR </a:t>
            </a:r>
            <a:r>
              <a:rPr lang="fr-FR" sz="1400" dirty="0" smtClean="0">
                <a:solidFill>
                  <a:srgbClr val="000000"/>
                </a:solidFill>
                <a:latin typeface="Calibri" pitchFamily="34" charset="0"/>
              </a:rPr>
              <a:t>pour mettre en œuvre 5 actions de formation </a:t>
            </a:r>
            <a:endParaRPr lang="fr-FR" sz="1400" b="0" dirty="0" smtClean="0">
              <a:solidFill>
                <a:srgbClr val="000000"/>
              </a:solidFill>
              <a:latin typeface="Calibri" pitchFamily="34" charset="0"/>
            </a:endParaRPr>
          </a:p>
        </p:txBody>
      </p:sp>
      <p:graphicFrame>
        <p:nvGraphicFramePr>
          <p:cNvPr id="73" name="Diagramme 72"/>
          <p:cNvGraphicFramePr/>
          <p:nvPr/>
        </p:nvGraphicFramePr>
        <p:xfrm>
          <a:off x="1524000" y="2276872"/>
          <a:ext cx="6096000" cy="3184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4" name="Image 73"/>
          <p:cNvPicPr/>
          <p:nvPr/>
        </p:nvPicPr>
        <p:blipFill>
          <a:blip r:embed="rId8" cstate="print"/>
          <a:stretch>
            <a:fillRect/>
          </a:stretch>
        </p:blipFill>
        <p:spPr>
          <a:xfrm>
            <a:off x="179512" y="188640"/>
            <a:ext cx="590550" cy="333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5" name="Image 74"/>
          <p:cNvPicPr/>
          <p:nvPr/>
        </p:nvPicPr>
        <p:blipFill>
          <a:blip r:embed="rId9" cstate="print"/>
          <a:stretch>
            <a:fillRect/>
          </a:stretch>
        </p:blipFill>
        <p:spPr>
          <a:xfrm>
            <a:off x="179512" y="6237312"/>
            <a:ext cx="590550" cy="4046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36"/>
          <p:cNvGrpSpPr/>
          <p:nvPr/>
        </p:nvGrpSpPr>
        <p:grpSpPr>
          <a:xfrm>
            <a:off x="1547664" y="692696"/>
            <a:ext cx="3816424" cy="1159199"/>
            <a:chOff x="395536" y="2638014"/>
            <a:chExt cx="2952328" cy="1159199"/>
          </a:xfrm>
        </p:grpSpPr>
        <p:sp>
          <p:nvSpPr>
            <p:cNvPr id="38" name="Rectangle 339"/>
            <p:cNvSpPr>
              <a:spLocks noChangeArrowheads="1"/>
            </p:cNvSpPr>
            <p:nvPr/>
          </p:nvSpPr>
          <p:spPr bwMode="auto">
            <a:xfrm>
              <a:off x="1051609" y="2638014"/>
              <a:ext cx="1610361" cy="288032"/>
            </a:xfrm>
            <a:prstGeom prst="rect">
              <a:avLst/>
            </a:prstGeom>
            <a:noFill/>
            <a:ln w="9525">
              <a:noFill/>
              <a:miter lim="800000"/>
              <a:headEnd/>
              <a:tailEnd/>
            </a:ln>
          </p:spPr>
          <p:txBody>
            <a:bodyPr/>
            <a:lstStyle/>
            <a:p>
              <a:pPr algn="ctr"/>
              <a:r>
                <a:rPr lang="fr-FR" sz="1600" dirty="0" smtClean="0">
                  <a:solidFill>
                    <a:schemeClr val="tx1"/>
                  </a:solidFill>
                  <a:latin typeface="Calibri" pitchFamily="34" charset="0"/>
                </a:rPr>
                <a:t>ACIPAR</a:t>
              </a:r>
            </a:p>
            <a:p>
              <a:pPr algn="ctr"/>
              <a:r>
                <a:rPr lang="fr-FR" sz="1200" dirty="0" smtClean="0">
                  <a:solidFill>
                    <a:schemeClr val="tx1"/>
                  </a:solidFill>
                  <a:latin typeface="Calibri" pitchFamily="34" charset="0"/>
                </a:rPr>
                <a:t>Association de la Carte d’Identité professionnelle </a:t>
              </a:r>
            </a:p>
            <a:p>
              <a:pPr algn="ctr"/>
              <a:endParaRPr lang="fr-FR" sz="1600" dirty="0">
                <a:solidFill>
                  <a:schemeClr val="tx1"/>
                </a:solidFill>
                <a:latin typeface="Calibri" pitchFamily="34" charset="0"/>
              </a:endParaRPr>
            </a:p>
          </p:txBody>
        </p:sp>
        <p:sp>
          <p:nvSpPr>
            <p:cNvPr id="39" name="Rectangle 177"/>
            <p:cNvSpPr>
              <a:spLocks noChangeArrowheads="1"/>
            </p:cNvSpPr>
            <p:nvPr/>
          </p:nvSpPr>
          <p:spPr bwMode="auto">
            <a:xfrm>
              <a:off x="755576" y="3388590"/>
              <a:ext cx="2232248" cy="408623"/>
            </a:xfrm>
            <a:prstGeom prst="flowChartAlternateProcess">
              <a:avLst/>
            </a:prstGeom>
            <a:solidFill>
              <a:srgbClr val="000099"/>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800" b="0" dirty="0" smtClean="0">
                  <a:solidFill>
                    <a:schemeClr val="bg1"/>
                  </a:solidFill>
                  <a:latin typeface="Calibri" pitchFamily="34" charset="0"/>
                </a:rPr>
                <a:t>La carte professionnelle</a:t>
              </a:r>
              <a:endParaRPr lang="fr-FR" sz="1800" b="0" dirty="0">
                <a:solidFill>
                  <a:schemeClr val="bg1"/>
                </a:solidFill>
                <a:latin typeface="Calibri" pitchFamily="34" charset="0"/>
              </a:endParaRPr>
            </a:p>
          </p:txBody>
        </p:sp>
        <p:cxnSp>
          <p:nvCxnSpPr>
            <p:cNvPr id="40" name="Connecteur droit 39"/>
            <p:cNvCxnSpPr/>
            <p:nvPr/>
          </p:nvCxnSpPr>
          <p:spPr bwMode="auto">
            <a:xfrm flipV="1">
              <a:off x="2626184" y="2852936"/>
              <a:ext cx="721680" cy="1102"/>
            </a:xfrm>
            <a:prstGeom prst="line">
              <a:avLst/>
            </a:prstGeom>
            <a:noFill/>
            <a:ln w="9525" cap="flat" cmpd="sng" algn="ctr">
              <a:solidFill>
                <a:srgbClr val="333399"/>
              </a:solidFill>
              <a:prstDash val="solid"/>
              <a:round/>
              <a:headEnd type="none" w="med" len="med"/>
              <a:tailEnd type="none" w="med" len="med"/>
            </a:ln>
            <a:effectLst/>
          </p:spPr>
        </p:cxnSp>
        <p:cxnSp>
          <p:nvCxnSpPr>
            <p:cNvPr id="41" name="Connecteur droit 40"/>
            <p:cNvCxnSpPr/>
            <p:nvPr/>
          </p:nvCxnSpPr>
          <p:spPr bwMode="auto">
            <a:xfrm>
              <a:off x="395536" y="2852936"/>
              <a:ext cx="852895" cy="1102"/>
            </a:xfrm>
            <a:prstGeom prst="line">
              <a:avLst/>
            </a:prstGeom>
            <a:noFill/>
            <a:ln w="9525" cap="flat" cmpd="sng" algn="ctr">
              <a:solidFill>
                <a:srgbClr val="333399"/>
              </a:solidFill>
              <a:prstDash val="solid"/>
              <a:round/>
              <a:headEnd type="none" w="med" len="med"/>
              <a:tailEnd type="none" w="med" len="med"/>
            </a:ln>
            <a:effectLst/>
          </p:spPr>
        </p:cxnSp>
        <p:cxnSp>
          <p:nvCxnSpPr>
            <p:cNvPr id="42" name="Connecteur droit 41"/>
            <p:cNvCxnSpPr/>
            <p:nvPr/>
          </p:nvCxnSpPr>
          <p:spPr bwMode="auto">
            <a:xfrm>
              <a:off x="3347864"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43" name="Connecteur droit 42"/>
            <p:cNvCxnSpPr/>
            <p:nvPr/>
          </p:nvCxnSpPr>
          <p:spPr bwMode="auto">
            <a:xfrm>
              <a:off x="395536"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45" name="Connecteur droit 44"/>
            <p:cNvCxnSpPr/>
            <p:nvPr/>
          </p:nvCxnSpPr>
          <p:spPr bwMode="auto">
            <a:xfrm>
              <a:off x="2987824" y="3573016"/>
              <a:ext cx="360000" cy="0"/>
            </a:xfrm>
            <a:prstGeom prst="line">
              <a:avLst/>
            </a:prstGeom>
            <a:noFill/>
            <a:ln w="9525" cap="flat" cmpd="sng" algn="ctr">
              <a:solidFill>
                <a:srgbClr val="333399"/>
              </a:solidFill>
              <a:prstDash val="solid"/>
              <a:round/>
              <a:headEnd type="none" w="med" len="med"/>
              <a:tailEnd type="none" w="med" len="med"/>
            </a:ln>
            <a:effectLst/>
          </p:spPr>
        </p:cxnSp>
        <p:cxnSp>
          <p:nvCxnSpPr>
            <p:cNvPr id="46" name="Connecteur droit 45"/>
            <p:cNvCxnSpPr/>
            <p:nvPr/>
          </p:nvCxnSpPr>
          <p:spPr bwMode="auto">
            <a:xfrm>
              <a:off x="395536" y="3573016"/>
              <a:ext cx="360000" cy="0"/>
            </a:xfrm>
            <a:prstGeom prst="line">
              <a:avLst/>
            </a:prstGeom>
            <a:noFill/>
            <a:ln w="9525" cap="flat" cmpd="sng" algn="ctr">
              <a:solidFill>
                <a:srgbClr val="333399"/>
              </a:solidFill>
              <a:prstDash val="solid"/>
              <a:round/>
              <a:headEnd type="none" w="med" len="med"/>
              <a:tailEnd type="none" w="med" len="med"/>
            </a:ln>
            <a:effectLst/>
          </p:spPr>
        </p:cxnSp>
      </p:grpSp>
      <p:grpSp>
        <p:nvGrpSpPr>
          <p:cNvPr id="3" name="Groupe 46"/>
          <p:cNvGrpSpPr/>
          <p:nvPr/>
        </p:nvGrpSpPr>
        <p:grpSpPr>
          <a:xfrm>
            <a:off x="827584" y="1988841"/>
            <a:ext cx="2664296" cy="1296144"/>
            <a:chOff x="109827" y="2638014"/>
            <a:chExt cx="3523746" cy="1168123"/>
          </a:xfrm>
        </p:grpSpPr>
        <p:sp>
          <p:nvSpPr>
            <p:cNvPr id="48" name="Rectangle 339"/>
            <p:cNvSpPr>
              <a:spLocks noChangeArrowheads="1"/>
            </p:cNvSpPr>
            <p:nvPr/>
          </p:nvSpPr>
          <p:spPr bwMode="auto">
            <a:xfrm>
              <a:off x="109827" y="2638014"/>
              <a:ext cx="3523746" cy="358938"/>
            </a:xfrm>
            <a:prstGeom prst="rect">
              <a:avLst/>
            </a:prstGeom>
            <a:noFill/>
            <a:ln w="9525">
              <a:noFill/>
              <a:miter lim="800000"/>
              <a:headEnd/>
              <a:tailEnd/>
            </a:ln>
          </p:spPr>
          <p:txBody>
            <a:bodyPr/>
            <a:lstStyle/>
            <a:p>
              <a:pPr algn="ctr"/>
              <a:r>
                <a:rPr lang="fr-FR" sz="1400" dirty="0" smtClean="0">
                  <a:solidFill>
                    <a:schemeClr val="tx1"/>
                  </a:solidFill>
                  <a:latin typeface="Calibri" pitchFamily="34" charset="0"/>
                </a:rPr>
                <a:t>Informations stratégiques</a:t>
              </a:r>
              <a:endParaRPr lang="fr-FR" sz="1400" dirty="0">
                <a:solidFill>
                  <a:schemeClr val="tx1"/>
                </a:solidFill>
                <a:latin typeface="Calibri" pitchFamily="34" charset="0"/>
              </a:endParaRPr>
            </a:p>
          </p:txBody>
        </p:sp>
        <p:sp>
          <p:nvSpPr>
            <p:cNvPr id="49" name="Rectangle 177"/>
            <p:cNvSpPr>
              <a:spLocks noChangeArrowheads="1"/>
            </p:cNvSpPr>
            <p:nvPr/>
          </p:nvSpPr>
          <p:spPr bwMode="auto">
            <a:xfrm>
              <a:off x="755576" y="2886736"/>
              <a:ext cx="2232247" cy="919401"/>
            </a:xfrm>
            <a:prstGeom prst="flowChartAlternateProcess">
              <a:avLst/>
            </a:prstGeom>
            <a:solidFill>
              <a:srgbClr val="000099"/>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800" b="0" dirty="0" smtClean="0">
                  <a:solidFill>
                    <a:schemeClr val="bg1"/>
                  </a:solidFill>
                  <a:latin typeface="Calibri" pitchFamily="34" charset="0"/>
                </a:rPr>
                <a:t>Des banques de </a:t>
              </a:r>
              <a:r>
                <a:rPr lang="fr-FR" sz="1800" b="0" dirty="0" smtClean="0">
                  <a:solidFill>
                    <a:schemeClr val="bg1"/>
                  </a:solidFill>
                  <a:latin typeface="Calibri" pitchFamily="34" charset="0"/>
                </a:rPr>
                <a:t>données </a:t>
              </a:r>
              <a:r>
                <a:rPr lang="fr-FR" sz="1200" b="0" dirty="0" smtClean="0">
                  <a:solidFill>
                    <a:schemeClr val="bg1"/>
                  </a:solidFill>
                  <a:latin typeface="Calibri" pitchFamily="34" charset="0"/>
                </a:rPr>
                <a:t>accès groupes gratuits</a:t>
              </a:r>
              <a:endParaRPr lang="fr-FR" sz="1200" b="0" dirty="0">
                <a:solidFill>
                  <a:schemeClr val="bg1"/>
                </a:solidFill>
                <a:latin typeface="Calibri" pitchFamily="34" charset="0"/>
              </a:endParaRPr>
            </a:p>
          </p:txBody>
        </p:sp>
        <p:cxnSp>
          <p:nvCxnSpPr>
            <p:cNvPr id="50" name="Connecteur droit 49"/>
            <p:cNvCxnSpPr/>
            <p:nvPr/>
          </p:nvCxnSpPr>
          <p:spPr bwMode="auto">
            <a:xfrm>
              <a:off x="2735864"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51" name="Connecteur droit 50"/>
            <p:cNvCxnSpPr/>
            <p:nvPr/>
          </p:nvCxnSpPr>
          <p:spPr bwMode="auto">
            <a:xfrm>
              <a:off x="395536"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52" name="Connecteur droit 51"/>
            <p:cNvCxnSpPr/>
            <p:nvPr/>
          </p:nvCxnSpPr>
          <p:spPr bwMode="auto">
            <a:xfrm>
              <a:off x="3347864"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53" name="Connecteur droit 52"/>
            <p:cNvCxnSpPr/>
            <p:nvPr/>
          </p:nvCxnSpPr>
          <p:spPr bwMode="auto">
            <a:xfrm>
              <a:off x="395536"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54" name="Connecteur droit 53"/>
            <p:cNvCxnSpPr/>
            <p:nvPr/>
          </p:nvCxnSpPr>
          <p:spPr bwMode="auto">
            <a:xfrm>
              <a:off x="2987824" y="3573016"/>
              <a:ext cx="360000" cy="0"/>
            </a:xfrm>
            <a:prstGeom prst="line">
              <a:avLst/>
            </a:prstGeom>
            <a:noFill/>
            <a:ln w="9525" cap="flat" cmpd="sng" algn="ctr">
              <a:solidFill>
                <a:srgbClr val="333399"/>
              </a:solidFill>
              <a:prstDash val="solid"/>
              <a:round/>
              <a:headEnd type="none" w="med" len="med"/>
              <a:tailEnd type="none" w="med" len="med"/>
            </a:ln>
            <a:effectLst/>
          </p:spPr>
        </p:cxnSp>
        <p:cxnSp>
          <p:nvCxnSpPr>
            <p:cNvPr id="55" name="Connecteur droit 54"/>
            <p:cNvCxnSpPr/>
            <p:nvPr/>
          </p:nvCxnSpPr>
          <p:spPr bwMode="auto">
            <a:xfrm>
              <a:off x="395536" y="3573016"/>
              <a:ext cx="360000" cy="0"/>
            </a:xfrm>
            <a:prstGeom prst="line">
              <a:avLst/>
            </a:prstGeom>
            <a:noFill/>
            <a:ln w="9525" cap="flat" cmpd="sng" algn="ctr">
              <a:solidFill>
                <a:srgbClr val="333399"/>
              </a:solidFill>
              <a:prstDash val="solid"/>
              <a:round/>
              <a:headEnd type="none" w="med" len="med"/>
              <a:tailEnd type="none" w="med" len="med"/>
            </a:ln>
            <a:effectLst/>
          </p:spPr>
        </p:cxnSp>
      </p:grpSp>
      <p:grpSp>
        <p:nvGrpSpPr>
          <p:cNvPr id="4" name="Groupe 27"/>
          <p:cNvGrpSpPr/>
          <p:nvPr/>
        </p:nvGrpSpPr>
        <p:grpSpPr>
          <a:xfrm>
            <a:off x="3707904" y="2348880"/>
            <a:ext cx="2736304" cy="1259904"/>
            <a:chOff x="395536" y="2638014"/>
            <a:chExt cx="2952328" cy="1259904"/>
          </a:xfrm>
        </p:grpSpPr>
        <p:sp>
          <p:nvSpPr>
            <p:cNvPr id="29" name="Rectangle 339"/>
            <p:cNvSpPr>
              <a:spLocks noChangeArrowheads="1"/>
            </p:cNvSpPr>
            <p:nvPr/>
          </p:nvSpPr>
          <p:spPr bwMode="auto">
            <a:xfrm>
              <a:off x="611560" y="2638014"/>
              <a:ext cx="2664296" cy="358938"/>
            </a:xfrm>
            <a:prstGeom prst="rect">
              <a:avLst/>
            </a:prstGeom>
            <a:noFill/>
            <a:ln w="9525">
              <a:noFill/>
              <a:miter lim="800000"/>
              <a:headEnd/>
              <a:tailEnd/>
            </a:ln>
          </p:spPr>
          <p:txBody>
            <a:bodyPr/>
            <a:lstStyle/>
            <a:p>
              <a:pPr algn="ctr"/>
              <a:r>
                <a:rPr lang="fr-FR" sz="1400" dirty="0" smtClean="0">
                  <a:solidFill>
                    <a:schemeClr val="tx1"/>
                  </a:solidFill>
                  <a:latin typeface="Calibri" pitchFamily="34" charset="0"/>
                </a:rPr>
                <a:t>Experts juridiques</a:t>
              </a:r>
              <a:r>
                <a:rPr lang="fr-FR" sz="1600" dirty="0" smtClean="0">
                  <a:solidFill>
                    <a:schemeClr val="tx1"/>
                  </a:solidFill>
                  <a:latin typeface="Calibri" pitchFamily="34" charset="0"/>
                </a:rPr>
                <a:t> </a:t>
              </a:r>
              <a:endParaRPr lang="fr-FR" sz="1600" dirty="0">
                <a:solidFill>
                  <a:schemeClr val="tx1"/>
                </a:solidFill>
                <a:latin typeface="Calibri" pitchFamily="34" charset="0"/>
              </a:endParaRPr>
            </a:p>
          </p:txBody>
        </p:sp>
        <p:sp>
          <p:nvSpPr>
            <p:cNvPr id="33" name="Rectangle 177"/>
            <p:cNvSpPr>
              <a:spLocks noChangeArrowheads="1"/>
            </p:cNvSpPr>
            <p:nvPr/>
          </p:nvSpPr>
          <p:spPr bwMode="auto">
            <a:xfrm>
              <a:off x="755576" y="3182829"/>
              <a:ext cx="2232248" cy="715089"/>
            </a:xfrm>
            <a:prstGeom prst="flowChartAlternateProcess">
              <a:avLst/>
            </a:prstGeom>
            <a:solidFill>
              <a:srgbClr val="000099"/>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800" b="0" dirty="0" smtClean="0">
                  <a:solidFill>
                    <a:schemeClr val="bg1"/>
                  </a:solidFill>
                  <a:latin typeface="Calibri" pitchFamily="34" charset="0"/>
                </a:rPr>
                <a:t>Des conseils juridiques</a:t>
              </a:r>
              <a:endParaRPr lang="fr-FR" sz="1800" b="0" dirty="0">
                <a:solidFill>
                  <a:schemeClr val="bg1"/>
                </a:solidFill>
                <a:latin typeface="Calibri" pitchFamily="34" charset="0"/>
              </a:endParaRPr>
            </a:p>
          </p:txBody>
        </p:sp>
        <p:cxnSp>
          <p:nvCxnSpPr>
            <p:cNvPr id="34" name="Connecteur droit 33"/>
            <p:cNvCxnSpPr/>
            <p:nvPr/>
          </p:nvCxnSpPr>
          <p:spPr bwMode="auto">
            <a:xfrm>
              <a:off x="2735864"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35" name="Connecteur droit 34"/>
            <p:cNvCxnSpPr/>
            <p:nvPr/>
          </p:nvCxnSpPr>
          <p:spPr bwMode="auto">
            <a:xfrm>
              <a:off x="395536"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36" name="Connecteur droit 35"/>
            <p:cNvCxnSpPr/>
            <p:nvPr/>
          </p:nvCxnSpPr>
          <p:spPr bwMode="auto">
            <a:xfrm>
              <a:off x="3347864"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44" name="Connecteur droit 43"/>
            <p:cNvCxnSpPr/>
            <p:nvPr/>
          </p:nvCxnSpPr>
          <p:spPr bwMode="auto">
            <a:xfrm>
              <a:off x="395536"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58" name="Connecteur droit 57"/>
            <p:cNvCxnSpPr/>
            <p:nvPr/>
          </p:nvCxnSpPr>
          <p:spPr bwMode="auto">
            <a:xfrm>
              <a:off x="2987824" y="3573016"/>
              <a:ext cx="360000" cy="0"/>
            </a:xfrm>
            <a:prstGeom prst="line">
              <a:avLst/>
            </a:prstGeom>
            <a:noFill/>
            <a:ln w="9525" cap="flat" cmpd="sng" algn="ctr">
              <a:solidFill>
                <a:srgbClr val="333399"/>
              </a:solidFill>
              <a:prstDash val="solid"/>
              <a:round/>
              <a:headEnd type="none" w="med" len="med"/>
              <a:tailEnd type="none" w="med" len="med"/>
            </a:ln>
            <a:effectLst/>
          </p:spPr>
        </p:cxnSp>
        <p:cxnSp>
          <p:nvCxnSpPr>
            <p:cNvPr id="59" name="Connecteur droit 58"/>
            <p:cNvCxnSpPr/>
            <p:nvPr/>
          </p:nvCxnSpPr>
          <p:spPr bwMode="auto">
            <a:xfrm>
              <a:off x="395536" y="3573016"/>
              <a:ext cx="360000" cy="0"/>
            </a:xfrm>
            <a:prstGeom prst="line">
              <a:avLst/>
            </a:prstGeom>
            <a:noFill/>
            <a:ln w="9525" cap="flat" cmpd="sng" algn="ctr">
              <a:solidFill>
                <a:srgbClr val="333399"/>
              </a:solidFill>
              <a:prstDash val="solid"/>
              <a:round/>
              <a:headEnd type="none" w="med" len="med"/>
              <a:tailEnd type="none" w="med" len="med"/>
            </a:ln>
            <a:effectLst/>
          </p:spPr>
        </p:cxnSp>
      </p:grpSp>
      <p:grpSp>
        <p:nvGrpSpPr>
          <p:cNvPr id="5" name="Groupe 59"/>
          <p:cNvGrpSpPr/>
          <p:nvPr/>
        </p:nvGrpSpPr>
        <p:grpSpPr>
          <a:xfrm>
            <a:off x="0" y="3855428"/>
            <a:ext cx="2483768" cy="935002"/>
            <a:chOff x="-309550" y="2638014"/>
            <a:chExt cx="4427586" cy="935002"/>
          </a:xfrm>
        </p:grpSpPr>
        <p:sp>
          <p:nvSpPr>
            <p:cNvPr id="61" name="Rectangle 339"/>
            <p:cNvSpPr>
              <a:spLocks noChangeArrowheads="1"/>
            </p:cNvSpPr>
            <p:nvPr/>
          </p:nvSpPr>
          <p:spPr bwMode="auto">
            <a:xfrm>
              <a:off x="-309550" y="2638014"/>
              <a:ext cx="4427586" cy="358938"/>
            </a:xfrm>
            <a:prstGeom prst="rect">
              <a:avLst/>
            </a:prstGeom>
            <a:noFill/>
            <a:ln w="9525">
              <a:noFill/>
              <a:miter lim="800000"/>
              <a:headEnd/>
              <a:tailEnd/>
            </a:ln>
          </p:spPr>
          <p:txBody>
            <a:bodyPr/>
            <a:lstStyle/>
            <a:p>
              <a:pPr algn="ctr"/>
              <a:r>
                <a:rPr lang="fr-FR" sz="1400" dirty="0" smtClean="0">
                  <a:solidFill>
                    <a:schemeClr val="tx1"/>
                  </a:solidFill>
                  <a:latin typeface="Calibri" pitchFamily="34" charset="0"/>
                </a:rPr>
                <a:t>Matériel   professionnel</a:t>
              </a:r>
              <a:endParaRPr lang="fr-FR" sz="1400" dirty="0">
                <a:solidFill>
                  <a:schemeClr val="tx1"/>
                </a:solidFill>
                <a:latin typeface="Calibri" pitchFamily="34" charset="0"/>
              </a:endParaRPr>
            </a:p>
          </p:txBody>
        </p:sp>
        <p:sp>
          <p:nvSpPr>
            <p:cNvPr id="62" name="Rectangle 177"/>
            <p:cNvSpPr>
              <a:spLocks noChangeArrowheads="1"/>
            </p:cNvSpPr>
            <p:nvPr/>
          </p:nvSpPr>
          <p:spPr bwMode="auto">
            <a:xfrm>
              <a:off x="755577" y="3010574"/>
              <a:ext cx="2232249" cy="510778"/>
            </a:xfrm>
            <a:prstGeom prst="flowChartAlternateProcess">
              <a:avLst/>
            </a:prstGeom>
            <a:solidFill>
              <a:schemeClr val="tx1">
                <a:lumMod val="50000"/>
                <a:lumOff val="50000"/>
              </a:schemeClr>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200" b="0" dirty="0" smtClean="0">
                  <a:solidFill>
                    <a:schemeClr val="tx1"/>
                  </a:solidFill>
                  <a:latin typeface="Calibri" pitchFamily="34" charset="0"/>
                </a:rPr>
                <a:t>Une centrale d’achat </a:t>
              </a:r>
              <a:endParaRPr lang="fr-FR" sz="1200" b="0" dirty="0">
                <a:solidFill>
                  <a:schemeClr val="tx1"/>
                </a:solidFill>
                <a:latin typeface="Calibri" pitchFamily="34" charset="0"/>
              </a:endParaRPr>
            </a:p>
          </p:txBody>
        </p:sp>
        <p:cxnSp>
          <p:nvCxnSpPr>
            <p:cNvPr id="63" name="Connecteur droit 62"/>
            <p:cNvCxnSpPr/>
            <p:nvPr/>
          </p:nvCxnSpPr>
          <p:spPr bwMode="auto">
            <a:xfrm>
              <a:off x="2735864"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64" name="Connecteur droit 63"/>
            <p:cNvCxnSpPr/>
            <p:nvPr/>
          </p:nvCxnSpPr>
          <p:spPr bwMode="auto">
            <a:xfrm>
              <a:off x="395536"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65" name="Connecteur droit 64"/>
            <p:cNvCxnSpPr/>
            <p:nvPr/>
          </p:nvCxnSpPr>
          <p:spPr bwMode="auto">
            <a:xfrm>
              <a:off x="3347864"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66" name="Connecteur droit 65"/>
            <p:cNvCxnSpPr/>
            <p:nvPr/>
          </p:nvCxnSpPr>
          <p:spPr bwMode="auto">
            <a:xfrm>
              <a:off x="395536"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67" name="Connecteur droit 66"/>
            <p:cNvCxnSpPr/>
            <p:nvPr/>
          </p:nvCxnSpPr>
          <p:spPr bwMode="auto">
            <a:xfrm>
              <a:off x="2987824" y="3573016"/>
              <a:ext cx="360000" cy="0"/>
            </a:xfrm>
            <a:prstGeom prst="line">
              <a:avLst/>
            </a:prstGeom>
            <a:noFill/>
            <a:ln w="9525" cap="flat" cmpd="sng" algn="ctr">
              <a:solidFill>
                <a:srgbClr val="333399"/>
              </a:solidFill>
              <a:prstDash val="solid"/>
              <a:round/>
              <a:headEnd type="none" w="med" len="med"/>
              <a:tailEnd type="none" w="med" len="med"/>
            </a:ln>
            <a:effectLst/>
          </p:spPr>
        </p:cxnSp>
        <p:cxnSp>
          <p:nvCxnSpPr>
            <p:cNvPr id="68" name="Connecteur droit 67"/>
            <p:cNvCxnSpPr/>
            <p:nvPr/>
          </p:nvCxnSpPr>
          <p:spPr bwMode="auto">
            <a:xfrm>
              <a:off x="395536" y="3573016"/>
              <a:ext cx="360000" cy="0"/>
            </a:xfrm>
            <a:prstGeom prst="line">
              <a:avLst/>
            </a:prstGeom>
            <a:noFill/>
            <a:ln w="9525" cap="flat" cmpd="sng" algn="ctr">
              <a:solidFill>
                <a:srgbClr val="333399"/>
              </a:solidFill>
              <a:prstDash val="solid"/>
              <a:round/>
              <a:headEnd type="none" w="med" len="med"/>
              <a:tailEnd type="none" w="med" len="med"/>
            </a:ln>
            <a:effectLst/>
          </p:spPr>
        </p:cxnSp>
      </p:grpSp>
      <p:sp>
        <p:nvSpPr>
          <p:cNvPr id="71" name="Rectangle 339"/>
          <p:cNvSpPr>
            <a:spLocks noChangeArrowheads="1"/>
          </p:cNvSpPr>
          <p:nvPr/>
        </p:nvSpPr>
        <p:spPr bwMode="auto">
          <a:xfrm>
            <a:off x="2388928" y="3717032"/>
            <a:ext cx="1494605" cy="358938"/>
          </a:xfrm>
          <a:prstGeom prst="rect">
            <a:avLst/>
          </a:prstGeom>
          <a:noFill/>
          <a:ln w="9525">
            <a:noFill/>
            <a:miter lim="800000"/>
            <a:headEnd/>
            <a:tailEnd/>
          </a:ln>
        </p:spPr>
        <p:txBody>
          <a:bodyPr/>
          <a:lstStyle/>
          <a:p>
            <a:pPr algn="ctr"/>
            <a:endParaRPr lang="fr-FR" sz="1600" dirty="0">
              <a:solidFill>
                <a:schemeClr val="tx1"/>
              </a:solidFill>
              <a:latin typeface="Calibri" pitchFamily="34" charset="0"/>
            </a:endParaRPr>
          </a:p>
        </p:txBody>
      </p:sp>
      <p:sp>
        <p:nvSpPr>
          <p:cNvPr id="72" name="Rectangle 177"/>
          <p:cNvSpPr>
            <a:spLocks noChangeArrowheads="1"/>
          </p:cNvSpPr>
          <p:nvPr/>
        </p:nvSpPr>
        <p:spPr bwMode="auto">
          <a:xfrm>
            <a:off x="2123728" y="3998666"/>
            <a:ext cx="1584176" cy="1021556"/>
          </a:xfrm>
          <a:prstGeom prst="flowChartAlternateProcess">
            <a:avLst/>
          </a:prstGeom>
          <a:solidFill>
            <a:srgbClr val="000099"/>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800" b="0" dirty="0" smtClean="0">
                <a:solidFill>
                  <a:schemeClr val="bg1"/>
                </a:solidFill>
                <a:latin typeface="Calibri" pitchFamily="34" charset="0"/>
              </a:rPr>
              <a:t>L’assurance RCP </a:t>
            </a:r>
          </a:p>
          <a:p>
            <a:pPr algn="ctr" eaLnBrk="0" hangingPunct="0">
              <a:spcBef>
                <a:spcPct val="0"/>
              </a:spcBef>
              <a:buFont typeface="Wingdings" pitchFamily="2" charset="2"/>
              <a:buNone/>
              <a:tabLst>
                <a:tab pos="266700" algn="l"/>
              </a:tabLst>
              <a:defRPr/>
            </a:pPr>
            <a:r>
              <a:rPr lang="fr-FR" sz="1200" b="0" dirty="0" smtClean="0">
                <a:solidFill>
                  <a:schemeClr val="bg1"/>
                </a:solidFill>
                <a:latin typeface="Calibri" pitchFamily="34" charset="0"/>
              </a:rPr>
              <a:t>de</a:t>
            </a:r>
            <a:r>
              <a:rPr lang="fr-FR" sz="1800" b="0" dirty="0" smtClean="0">
                <a:solidFill>
                  <a:schemeClr val="bg1"/>
                </a:solidFill>
                <a:latin typeface="Calibri" pitchFamily="34" charset="0"/>
              </a:rPr>
              <a:t> </a:t>
            </a:r>
            <a:r>
              <a:rPr lang="fr-FR" sz="1200" b="0" dirty="0" smtClean="0">
                <a:solidFill>
                  <a:schemeClr val="bg1"/>
                </a:solidFill>
                <a:latin typeface="Calibri" pitchFamily="34" charset="0"/>
              </a:rPr>
              <a:t>53 € à la carte</a:t>
            </a:r>
            <a:endParaRPr lang="fr-FR" sz="1200" b="0" dirty="0">
              <a:solidFill>
                <a:schemeClr val="bg1"/>
              </a:solidFill>
              <a:latin typeface="Calibri" pitchFamily="34" charset="0"/>
            </a:endParaRPr>
          </a:p>
        </p:txBody>
      </p:sp>
      <p:grpSp>
        <p:nvGrpSpPr>
          <p:cNvPr id="6" name="Groupe 87"/>
          <p:cNvGrpSpPr/>
          <p:nvPr/>
        </p:nvGrpSpPr>
        <p:grpSpPr>
          <a:xfrm>
            <a:off x="3203848" y="5013176"/>
            <a:ext cx="2952328" cy="1224136"/>
            <a:chOff x="395536" y="2638014"/>
            <a:chExt cx="2952328" cy="1259904"/>
          </a:xfrm>
        </p:grpSpPr>
        <p:sp>
          <p:nvSpPr>
            <p:cNvPr id="89" name="Rectangle 339"/>
            <p:cNvSpPr>
              <a:spLocks noChangeArrowheads="1"/>
            </p:cNvSpPr>
            <p:nvPr/>
          </p:nvSpPr>
          <p:spPr bwMode="auto">
            <a:xfrm>
              <a:off x="611560" y="2638014"/>
              <a:ext cx="2304256" cy="358938"/>
            </a:xfrm>
            <a:prstGeom prst="rect">
              <a:avLst/>
            </a:prstGeom>
            <a:noFill/>
            <a:ln w="9525">
              <a:noFill/>
              <a:miter lim="800000"/>
              <a:headEnd/>
              <a:tailEnd/>
            </a:ln>
          </p:spPr>
          <p:txBody>
            <a:bodyPr/>
            <a:lstStyle/>
            <a:p>
              <a:pPr algn="ctr"/>
              <a:r>
                <a:rPr lang="fr-FR" sz="1200" dirty="0" smtClean="0">
                  <a:solidFill>
                    <a:schemeClr val="tx1"/>
                  </a:solidFill>
                </a:rPr>
                <a:t> Intervenir efficacement  dans la vie professionnelle </a:t>
              </a:r>
              <a:r>
                <a:rPr lang="fr-FR" sz="1200" dirty="0" smtClean="0">
                  <a:solidFill>
                    <a:schemeClr val="tx1"/>
                  </a:solidFill>
                  <a:latin typeface="Calibri" pitchFamily="34" charset="0"/>
                </a:rPr>
                <a:t> </a:t>
              </a:r>
              <a:endParaRPr lang="fr-FR" sz="1200" dirty="0">
                <a:solidFill>
                  <a:schemeClr val="tx1"/>
                </a:solidFill>
                <a:latin typeface="Calibri" pitchFamily="34" charset="0"/>
              </a:endParaRPr>
            </a:p>
          </p:txBody>
        </p:sp>
        <p:sp>
          <p:nvSpPr>
            <p:cNvPr id="90" name="Rectangle 177"/>
            <p:cNvSpPr>
              <a:spLocks noChangeArrowheads="1"/>
            </p:cNvSpPr>
            <p:nvPr/>
          </p:nvSpPr>
          <p:spPr bwMode="auto">
            <a:xfrm>
              <a:off x="755576" y="3182829"/>
              <a:ext cx="2232248" cy="715089"/>
            </a:xfrm>
            <a:prstGeom prst="flowChartAlternateProcess">
              <a:avLst/>
            </a:prstGeom>
            <a:solidFill>
              <a:srgbClr val="FF0000"/>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800" b="0" dirty="0" smtClean="0">
                  <a:solidFill>
                    <a:schemeClr val="bg1"/>
                  </a:solidFill>
                  <a:latin typeface="Calibri" pitchFamily="34" charset="0"/>
                </a:rPr>
                <a:t>Un réseau professionnel</a:t>
              </a:r>
              <a:endParaRPr lang="fr-FR" sz="1800" b="0" dirty="0">
                <a:solidFill>
                  <a:schemeClr val="bg1"/>
                </a:solidFill>
                <a:latin typeface="Calibri" pitchFamily="34" charset="0"/>
              </a:endParaRPr>
            </a:p>
          </p:txBody>
        </p:sp>
        <p:cxnSp>
          <p:nvCxnSpPr>
            <p:cNvPr id="91" name="Connecteur droit 90"/>
            <p:cNvCxnSpPr/>
            <p:nvPr/>
          </p:nvCxnSpPr>
          <p:spPr bwMode="auto">
            <a:xfrm>
              <a:off x="2735864"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92" name="Connecteur droit 91"/>
            <p:cNvCxnSpPr/>
            <p:nvPr/>
          </p:nvCxnSpPr>
          <p:spPr bwMode="auto">
            <a:xfrm>
              <a:off x="395536"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93" name="Connecteur droit 92"/>
            <p:cNvCxnSpPr/>
            <p:nvPr/>
          </p:nvCxnSpPr>
          <p:spPr bwMode="auto">
            <a:xfrm>
              <a:off x="3347864"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94" name="Connecteur droit 93"/>
            <p:cNvCxnSpPr/>
            <p:nvPr/>
          </p:nvCxnSpPr>
          <p:spPr bwMode="auto">
            <a:xfrm>
              <a:off x="395536"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95" name="Connecteur droit 94"/>
            <p:cNvCxnSpPr/>
            <p:nvPr/>
          </p:nvCxnSpPr>
          <p:spPr bwMode="auto">
            <a:xfrm>
              <a:off x="2987824" y="3573016"/>
              <a:ext cx="360000" cy="0"/>
            </a:xfrm>
            <a:prstGeom prst="line">
              <a:avLst/>
            </a:prstGeom>
            <a:noFill/>
            <a:ln w="9525" cap="flat" cmpd="sng" algn="ctr">
              <a:solidFill>
                <a:srgbClr val="333399"/>
              </a:solidFill>
              <a:prstDash val="solid"/>
              <a:round/>
              <a:headEnd type="none" w="med" len="med"/>
              <a:tailEnd type="none" w="med" len="med"/>
            </a:ln>
            <a:effectLst/>
          </p:spPr>
        </p:cxnSp>
        <p:cxnSp>
          <p:nvCxnSpPr>
            <p:cNvPr id="96" name="Connecteur droit 95"/>
            <p:cNvCxnSpPr/>
            <p:nvPr/>
          </p:nvCxnSpPr>
          <p:spPr bwMode="auto">
            <a:xfrm>
              <a:off x="395536" y="3573016"/>
              <a:ext cx="360000" cy="0"/>
            </a:xfrm>
            <a:prstGeom prst="line">
              <a:avLst/>
            </a:prstGeom>
            <a:noFill/>
            <a:ln w="9525" cap="flat" cmpd="sng" algn="ctr">
              <a:solidFill>
                <a:srgbClr val="333399"/>
              </a:solidFill>
              <a:prstDash val="solid"/>
              <a:round/>
              <a:headEnd type="none" w="med" len="med"/>
              <a:tailEnd type="none" w="med" len="med"/>
            </a:ln>
            <a:effectLst/>
          </p:spPr>
        </p:cxnSp>
      </p:grpSp>
      <p:grpSp>
        <p:nvGrpSpPr>
          <p:cNvPr id="7" name="Groupe 153"/>
          <p:cNvGrpSpPr/>
          <p:nvPr/>
        </p:nvGrpSpPr>
        <p:grpSpPr>
          <a:xfrm>
            <a:off x="6516216" y="3140968"/>
            <a:ext cx="2232248" cy="1825658"/>
            <a:chOff x="6401537" y="3795762"/>
            <a:chExt cx="2562952" cy="1825658"/>
          </a:xfrm>
        </p:grpSpPr>
        <p:sp>
          <p:nvSpPr>
            <p:cNvPr id="73" name="Rectangle 339"/>
            <p:cNvSpPr>
              <a:spLocks noChangeArrowheads="1"/>
            </p:cNvSpPr>
            <p:nvPr/>
          </p:nvSpPr>
          <p:spPr bwMode="auto">
            <a:xfrm>
              <a:off x="6401537" y="3824277"/>
              <a:ext cx="2562952" cy="468819"/>
            </a:xfrm>
            <a:prstGeom prst="rect">
              <a:avLst/>
            </a:prstGeom>
            <a:noFill/>
            <a:ln w="9525">
              <a:noFill/>
              <a:miter lim="800000"/>
              <a:headEnd/>
              <a:tailEnd/>
            </a:ln>
          </p:spPr>
          <p:txBody>
            <a:bodyPr/>
            <a:lstStyle/>
            <a:p>
              <a:pPr algn="ctr"/>
              <a:r>
                <a:rPr lang="fr-FR" sz="1400" dirty="0" smtClean="0">
                  <a:solidFill>
                    <a:schemeClr val="tx1"/>
                  </a:solidFill>
                  <a:latin typeface="Calibri" pitchFamily="34" charset="0"/>
                </a:rPr>
                <a:t>Formations continues </a:t>
              </a:r>
            </a:p>
            <a:p>
              <a:pPr algn="ctr"/>
              <a:endParaRPr lang="fr-FR" sz="1400" dirty="0">
                <a:solidFill>
                  <a:schemeClr val="tx1"/>
                </a:solidFill>
                <a:latin typeface="Calibri" pitchFamily="34" charset="0"/>
              </a:endParaRPr>
            </a:p>
          </p:txBody>
        </p:sp>
        <p:sp>
          <p:nvSpPr>
            <p:cNvPr id="74" name="Rectangle 177"/>
            <p:cNvSpPr>
              <a:spLocks noChangeArrowheads="1"/>
            </p:cNvSpPr>
            <p:nvPr/>
          </p:nvSpPr>
          <p:spPr bwMode="auto">
            <a:xfrm>
              <a:off x="7062943" y="4293397"/>
              <a:ext cx="1687797" cy="1328023"/>
            </a:xfrm>
            <a:prstGeom prst="flowChartAlternateProcess">
              <a:avLst/>
            </a:prstGeom>
            <a:solidFill>
              <a:schemeClr val="accent6">
                <a:lumMod val="75000"/>
              </a:schemeClr>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algn="ctr" eaLnBrk="0" hangingPunct="0">
                <a:spcBef>
                  <a:spcPct val="0"/>
                </a:spcBef>
                <a:buFont typeface="Wingdings" pitchFamily="2" charset="2"/>
                <a:buNone/>
                <a:tabLst>
                  <a:tab pos="266700" algn="l"/>
                </a:tabLst>
                <a:defRPr/>
              </a:pPr>
              <a:r>
                <a:rPr lang="fr-FR" sz="1800" b="0" dirty="0" smtClean="0">
                  <a:solidFill>
                    <a:schemeClr val="bg1"/>
                  </a:solidFill>
                  <a:latin typeface="Calibri" pitchFamily="34" charset="0"/>
                </a:rPr>
                <a:t>Des séminaires de formation</a:t>
              </a:r>
              <a:endParaRPr lang="fr-FR" sz="1800" b="0" dirty="0">
                <a:solidFill>
                  <a:schemeClr val="bg1"/>
                </a:solidFill>
                <a:latin typeface="Calibri" pitchFamily="34" charset="0"/>
              </a:endParaRPr>
            </a:p>
          </p:txBody>
        </p:sp>
        <p:cxnSp>
          <p:nvCxnSpPr>
            <p:cNvPr id="75" name="Connecteur droit 74"/>
            <p:cNvCxnSpPr/>
            <p:nvPr/>
          </p:nvCxnSpPr>
          <p:spPr bwMode="auto">
            <a:xfrm>
              <a:off x="8678302" y="3973533"/>
              <a:ext cx="286186" cy="0"/>
            </a:xfrm>
            <a:prstGeom prst="line">
              <a:avLst/>
            </a:prstGeom>
            <a:noFill/>
            <a:ln w="9525" cap="flat" cmpd="sng" algn="ctr">
              <a:solidFill>
                <a:srgbClr val="333399"/>
              </a:solidFill>
              <a:prstDash val="solid"/>
              <a:round/>
              <a:headEnd type="none" w="med" len="med"/>
              <a:tailEnd type="none" w="med" len="med"/>
            </a:ln>
            <a:effectLst/>
          </p:spPr>
        </p:cxnSp>
        <p:cxnSp>
          <p:nvCxnSpPr>
            <p:cNvPr id="76" name="Connecteur droit 75"/>
            <p:cNvCxnSpPr/>
            <p:nvPr/>
          </p:nvCxnSpPr>
          <p:spPr bwMode="auto">
            <a:xfrm flipV="1">
              <a:off x="6649564" y="3795762"/>
              <a:ext cx="343423" cy="0"/>
            </a:xfrm>
            <a:prstGeom prst="line">
              <a:avLst/>
            </a:prstGeom>
            <a:noFill/>
            <a:ln w="9525" cap="flat" cmpd="sng" algn="ctr">
              <a:solidFill>
                <a:srgbClr val="333399"/>
              </a:solidFill>
              <a:prstDash val="solid"/>
              <a:round/>
              <a:headEnd type="none" w="med" len="med"/>
              <a:tailEnd type="none" w="med" len="med"/>
            </a:ln>
            <a:effectLst/>
          </p:spPr>
        </p:cxnSp>
        <p:cxnSp>
          <p:nvCxnSpPr>
            <p:cNvPr id="77" name="Connecteur droit 76"/>
            <p:cNvCxnSpPr/>
            <p:nvPr/>
          </p:nvCxnSpPr>
          <p:spPr bwMode="auto">
            <a:xfrm>
              <a:off x="8964488" y="3983045"/>
              <a:ext cx="0" cy="940413"/>
            </a:xfrm>
            <a:prstGeom prst="line">
              <a:avLst/>
            </a:prstGeom>
            <a:noFill/>
            <a:ln w="9525" cap="flat" cmpd="sng" algn="ctr">
              <a:solidFill>
                <a:srgbClr val="333399"/>
              </a:solidFill>
              <a:prstDash val="solid"/>
              <a:round/>
              <a:headEnd type="none" w="med" len="med"/>
              <a:tailEnd type="none" w="med" len="med"/>
            </a:ln>
            <a:effectLst/>
          </p:spPr>
        </p:cxnSp>
        <p:cxnSp>
          <p:nvCxnSpPr>
            <p:cNvPr id="78" name="Connecteur droit 77"/>
            <p:cNvCxnSpPr/>
            <p:nvPr/>
          </p:nvCxnSpPr>
          <p:spPr bwMode="auto">
            <a:xfrm>
              <a:off x="6732240" y="3983045"/>
              <a:ext cx="0" cy="940413"/>
            </a:xfrm>
            <a:prstGeom prst="line">
              <a:avLst/>
            </a:prstGeom>
            <a:noFill/>
            <a:ln w="9525" cap="flat" cmpd="sng" algn="ctr">
              <a:solidFill>
                <a:srgbClr val="333399"/>
              </a:solidFill>
              <a:prstDash val="solid"/>
              <a:round/>
              <a:headEnd type="none" w="med" len="med"/>
              <a:tailEnd type="none" w="med" len="med"/>
            </a:ln>
            <a:effectLst/>
          </p:spPr>
        </p:cxnSp>
        <p:cxnSp>
          <p:nvCxnSpPr>
            <p:cNvPr id="97" name="Connecteur droit 96"/>
            <p:cNvCxnSpPr/>
            <p:nvPr/>
          </p:nvCxnSpPr>
          <p:spPr bwMode="auto">
            <a:xfrm>
              <a:off x="8692263" y="4923562"/>
              <a:ext cx="272195" cy="0"/>
            </a:xfrm>
            <a:prstGeom prst="line">
              <a:avLst/>
            </a:prstGeom>
            <a:noFill/>
            <a:ln w="9525" cap="flat" cmpd="sng" algn="ctr">
              <a:solidFill>
                <a:srgbClr val="333399"/>
              </a:solidFill>
              <a:prstDash val="solid"/>
              <a:round/>
              <a:headEnd type="none" w="med" len="med"/>
              <a:tailEnd type="none" w="med" len="med"/>
            </a:ln>
            <a:effectLst/>
          </p:spPr>
        </p:cxnSp>
        <p:cxnSp>
          <p:nvCxnSpPr>
            <p:cNvPr id="98" name="Connecteur droit 97"/>
            <p:cNvCxnSpPr/>
            <p:nvPr/>
          </p:nvCxnSpPr>
          <p:spPr bwMode="auto">
            <a:xfrm>
              <a:off x="6732240" y="4923562"/>
              <a:ext cx="272195" cy="0"/>
            </a:xfrm>
            <a:prstGeom prst="line">
              <a:avLst/>
            </a:prstGeom>
            <a:noFill/>
            <a:ln w="9525" cap="flat" cmpd="sng" algn="ctr">
              <a:solidFill>
                <a:srgbClr val="333399"/>
              </a:solidFill>
              <a:prstDash val="solid"/>
              <a:round/>
              <a:headEnd type="none" w="med" len="med"/>
              <a:tailEnd type="none" w="med" len="med"/>
            </a:ln>
            <a:effectLst/>
          </p:spPr>
        </p:cxnSp>
      </p:grpSp>
      <p:cxnSp>
        <p:nvCxnSpPr>
          <p:cNvPr id="124" name="Connecteur droit 123"/>
          <p:cNvCxnSpPr/>
          <p:nvPr/>
        </p:nvCxnSpPr>
        <p:spPr bwMode="auto">
          <a:xfrm>
            <a:off x="3779912" y="4365104"/>
            <a:ext cx="1296144" cy="0"/>
          </a:xfrm>
          <a:prstGeom prst="line">
            <a:avLst/>
          </a:prstGeom>
          <a:noFill/>
          <a:ln w="9525" cap="flat" cmpd="sng" algn="ctr">
            <a:noFill/>
            <a:prstDash val="solid"/>
            <a:round/>
            <a:headEnd type="none" w="med" len="med"/>
            <a:tailEnd type="none" w="med" len="med"/>
          </a:ln>
          <a:effectLst/>
        </p:spPr>
      </p:cxnSp>
      <p:sp>
        <p:nvSpPr>
          <p:cNvPr id="9" name="Espace réservé du numéro de diapositive 8"/>
          <p:cNvSpPr>
            <a:spLocks noGrp="1"/>
          </p:cNvSpPr>
          <p:nvPr>
            <p:ph type="sldNum" sz="quarter" idx="10"/>
          </p:nvPr>
        </p:nvSpPr>
        <p:spPr>
          <a:xfrm>
            <a:off x="8820472" y="6500813"/>
            <a:ext cx="323528" cy="457200"/>
          </a:xfrm>
        </p:spPr>
        <p:txBody>
          <a:bodyPr/>
          <a:lstStyle/>
          <a:p>
            <a:pPr>
              <a:defRPr/>
            </a:pPr>
            <a:fld id="{4CE6D306-8FBC-442B-AD99-D9F6F2C2217D}" type="slidenum">
              <a:rPr lang="fr-FR" sz="1200" b="1" smtClean="0"/>
              <a:pPr>
                <a:defRPr/>
              </a:pPr>
              <a:t>4</a:t>
            </a:fld>
            <a:endParaRPr lang="fr-FR" sz="1200" b="1" dirty="0"/>
          </a:p>
        </p:txBody>
      </p:sp>
      <p:sp>
        <p:nvSpPr>
          <p:cNvPr id="79" name="Espace réservé du pied de page 78"/>
          <p:cNvSpPr>
            <a:spLocks noGrp="1"/>
          </p:cNvSpPr>
          <p:nvPr>
            <p:ph type="ftr" sz="quarter" idx="4294967295"/>
          </p:nvPr>
        </p:nvSpPr>
        <p:spPr>
          <a:xfrm>
            <a:off x="0" y="6597650"/>
            <a:ext cx="8064500" cy="260350"/>
          </a:xfrm>
        </p:spPr>
        <p:txBody>
          <a:bodyPr/>
          <a:lstStyle/>
          <a:p>
            <a:r>
              <a:rPr lang="fr-FR" dirty="0" smtClean="0"/>
              <a:t>Confédération Nationale des Détectives et Enquêteurs Professionnels </a:t>
            </a:r>
            <a:endParaRPr lang="fr-FR" dirty="0"/>
          </a:p>
        </p:txBody>
      </p:sp>
      <p:sp>
        <p:nvSpPr>
          <p:cNvPr id="81" name="Rectangle 6"/>
          <p:cNvSpPr>
            <a:spLocks noChangeArrowheads="1"/>
          </p:cNvSpPr>
          <p:nvPr/>
        </p:nvSpPr>
        <p:spPr bwMode="auto">
          <a:xfrm>
            <a:off x="251520" y="332334"/>
            <a:ext cx="8640960" cy="360362"/>
          </a:xfrm>
          <a:prstGeom prst="rect">
            <a:avLst/>
          </a:prstGeom>
          <a:noFill/>
          <a:ln w="9525">
            <a:noFill/>
            <a:miter lim="800000"/>
            <a:headEnd/>
            <a:tailEnd/>
          </a:ln>
        </p:spPr>
        <p:txBody>
          <a:bodyPr wrap="none" anchor="ctr"/>
          <a:lstStyle/>
          <a:p>
            <a:pPr algn="ctr"/>
            <a:r>
              <a:rPr lang="fr-FR" sz="2400" b="0" dirty="0" smtClean="0">
                <a:solidFill>
                  <a:srgbClr val="009999"/>
                </a:solidFill>
                <a:latin typeface="Calibri" pitchFamily="34" charset="0"/>
              </a:rPr>
              <a:t>la cotisation de 55 € donne droit: </a:t>
            </a:r>
          </a:p>
        </p:txBody>
      </p:sp>
      <p:sp>
        <p:nvSpPr>
          <p:cNvPr id="100" name="Flèche droite 99"/>
          <p:cNvSpPr/>
          <p:nvPr/>
        </p:nvSpPr>
        <p:spPr bwMode="auto">
          <a:xfrm rot="2891355">
            <a:off x="3730057" y="1985197"/>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101" name="Flèche droite 100"/>
          <p:cNvSpPr/>
          <p:nvPr/>
        </p:nvSpPr>
        <p:spPr bwMode="auto">
          <a:xfrm rot="7746083">
            <a:off x="3077287" y="1987805"/>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102" name="Flèche droite 101"/>
          <p:cNvSpPr/>
          <p:nvPr/>
        </p:nvSpPr>
        <p:spPr bwMode="auto">
          <a:xfrm rot="7746083">
            <a:off x="1349096" y="3571982"/>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103" name="Flèche droite 102"/>
          <p:cNvSpPr/>
          <p:nvPr/>
        </p:nvSpPr>
        <p:spPr bwMode="auto">
          <a:xfrm rot="2891355">
            <a:off x="2289897" y="3569373"/>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104" name="Flèche droite 103"/>
          <p:cNvSpPr/>
          <p:nvPr/>
        </p:nvSpPr>
        <p:spPr bwMode="auto">
          <a:xfrm rot="5400000">
            <a:off x="4462403" y="4330685"/>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cxnSp>
        <p:nvCxnSpPr>
          <p:cNvPr id="111" name="Connecteur droit 110"/>
          <p:cNvCxnSpPr/>
          <p:nvPr/>
        </p:nvCxnSpPr>
        <p:spPr bwMode="auto">
          <a:xfrm>
            <a:off x="5004048" y="4437112"/>
            <a:ext cx="2088232" cy="0"/>
          </a:xfrm>
          <a:prstGeom prst="line">
            <a:avLst/>
          </a:prstGeom>
          <a:noFill/>
          <a:ln w="38100" cap="flat" cmpd="sng" algn="ctr">
            <a:solidFill>
              <a:schemeClr val="bg1">
                <a:lumMod val="50000"/>
              </a:schemeClr>
            </a:solidFill>
            <a:prstDash val="solid"/>
            <a:round/>
            <a:headEnd type="none" w="med" len="med"/>
            <a:tailEnd type="none" w="med" len="med"/>
          </a:ln>
          <a:effectLst/>
        </p:spPr>
      </p:cxnSp>
      <p:cxnSp>
        <p:nvCxnSpPr>
          <p:cNvPr id="115" name="Connecteur droit 114"/>
          <p:cNvCxnSpPr/>
          <p:nvPr/>
        </p:nvCxnSpPr>
        <p:spPr bwMode="auto">
          <a:xfrm rot="16200000">
            <a:off x="4572048" y="4005017"/>
            <a:ext cx="864000" cy="0"/>
          </a:xfrm>
          <a:prstGeom prst="line">
            <a:avLst/>
          </a:prstGeom>
          <a:noFill/>
          <a:ln w="38100" cap="flat" cmpd="sng" algn="ctr">
            <a:solidFill>
              <a:schemeClr val="bg1">
                <a:lumMod val="50000"/>
              </a:schemeClr>
            </a:solidFill>
            <a:prstDash val="solid"/>
            <a:round/>
            <a:headEnd type="none" w="med" len="med"/>
            <a:tailEnd type="none" w="med" len="med"/>
          </a:ln>
          <a:effectLst/>
        </p:spPr>
      </p:cxnSp>
      <p:pic>
        <p:nvPicPr>
          <p:cNvPr id="85" name="Picture 2"/>
          <p:cNvPicPr>
            <a:picLocks noChangeAspect="1" noChangeArrowheads="1"/>
          </p:cNvPicPr>
          <p:nvPr/>
        </p:nvPicPr>
        <p:blipFill>
          <a:blip r:embed="rId3" cstate="print"/>
          <a:srcRect/>
          <a:stretch>
            <a:fillRect/>
          </a:stretch>
        </p:blipFill>
        <p:spPr bwMode="auto">
          <a:xfrm>
            <a:off x="7092280" y="5445224"/>
            <a:ext cx="1080120" cy="792088"/>
          </a:xfrm>
          <a:prstGeom prst="rect">
            <a:avLst/>
          </a:prstGeom>
          <a:noFill/>
          <a:ln w="9525">
            <a:noFill/>
            <a:miter lim="800000"/>
            <a:headEnd/>
            <a:tailEnd/>
          </a:ln>
        </p:spPr>
      </p:pic>
      <p:pic>
        <p:nvPicPr>
          <p:cNvPr id="87" name="Picture 2"/>
          <p:cNvPicPr>
            <a:picLocks noChangeAspect="1" noChangeArrowheads="1"/>
          </p:cNvPicPr>
          <p:nvPr/>
        </p:nvPicPr>
        <p:blipFill>
          <a:blip r:embed="rId3" cstate="print"/>
          <a:srcRect/>
          <a:stretch>
            <a:fillRect/>
          </a:stretch>
        </p:blipFill>
        <p:spPr bwMode="auto">
          <a:xfrm>
            <a:off x="7380312" y="5085184"/>
            <a:ext cx="1080120" cy="720080"/>
          </a:xfrm>
          <a:prstGeom prst="rect">
            <a:avLst/>
          </a:prstGeom>
          <a:noFill/>
          <a:ln w="9525">
            <a:noFill/>
            <a:miter lim="800000"/>
            <a:headEnd/>
            <a:tailEnd/>
          </a:ln>
        </p:spPr>
      </p:pic>
      <p:pic>
        <p:nvPicPr>
          <p:cNvPr id="88" name="Picture 2"/>
          <p:cNvPicPr>
            <a:picLocks noChangeAspect="1" noChangeArrowheads="1"/>
          </p:cNvPicPr>
          <p:nvPr/>
        </p:nvPicPr>
        <p:blipFill>
          <a:blip r:embed="rId3" cstate="print"/>
          <a:srcRect/>
          <a:stretch>
            <a:fillRect/>
          </a:stretch>
        </p:blipFill>
        <p:spPr bwMode="auto">
          <a:xfrm>
            <a:off x="7524328" y="5733256"/>
            <a:ext cx="1080120" cy="792088"/>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6084168" y="908720"/>
            <a:ext cx="2020869" cy="1440160"/>
          </a:xfrm>
          <a:prstGeom prst="rect">
            <a:avLst/>
          </a:prstGeom>
          <a:noFill/>
          <a:ln w="9525">
            <a:noFill/>
            <a:miter lim="800000"/>
            <a:headEnd/>
            <a:tailEnd/>
          </a:ln>
        </p:spPr>
      </p:pic>
      <p:sp>
        <p:nvSpPr>
          <p:cNvPr id="113" name="Flèche droite 112"/>
          <p:cNvSpPr/>
          <p:nvPr/>
        </p:nvSpPr>
        <p:spPr bwMode="auto">
          <a:xfrm rot="2891355">
            <a:off x="3730057" y="4649494"/>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116" name="Rectangle 115"/>
          <p:cNvSpPr/>
          <p:nvPr/>
        </p:nvSpPr>
        <p:spPr>
          <a:xfrm>
            <a:off x="3491880" y="5229200"/>
            <a:ext cx="2664296" cy="1296143"/>
          </a:xfrm>
          <a:prstGeom prst="rect">
            <a:avLst/>
          </a:prstGeom>
        </p:spPr>
        <p:txBody>
          <a:bodyPr wrap="square">
            <a:spAutoFit/>
          </a:bodyPr>
          <a:lstStyle/>
          <a:p>
            <a:r>
              <a:rPr lang="fr-FR" sz="1400" b="0" dirty="0" smtClean="0">
                <a:solidFill>
                  <a:schemeClr val="accent6"/>
                </a:solidFill>
                <a:latin typeface="Calibri" pitchFamily="34" charset="0"/>
                <a:hlinkClick r:id="rId5"/>
              </a:rPr>
              <a:t>I</a:t>
            </a:r>
            <a:endParaRPr lang="fr-FR" sz="1400" b="0" dirty="0" smtClean="0">
              <a:solidFill>
                <a:schemeClr val="accent6"/>
              </a:solidFill>
              <a:latin typeface="Calibri" pitchFamily="34" charset="0"/>
            </a:endParaRPr>
          </a:p>
          <a:p>
            <a:endParaRPr lang="fr-FR" sz="1400" b="0" dirty="0" smtClean="0">
              <a:solidFill>
                <a:schemeClr val="accent6"/>
              </a:solidFill>
              <a:latin typeface="Calibri" pitchFamily="34" charset="0"/>
            </a:endParaRPr>
          </a:p>
          <a:p>
            <a:endParaRPr lang="fr-FR" sz="1400" b="0" dirty="0" smtClean="0">
              <a:solidFill>
                <a:schemeClr val="accent6"/>
              </a:solidFill>
              <a:latin typeface="Calibri" pitchFamily="34" charset="0"/>
            </a:endParaRPr>
          </a:p>
          <a:p>
            <a:r>
              <a:rPr lang="fr-FR" sz="1400" b="0" dirty="0" smtClean="0">
                <a:solidFill>
                  <a:schemeClr val="accent6"/>
                </a:solidFill>
                <a:latin typeface="Calibri" pitchFamily="34" charset="0"/>
              </a:rPr>
              <a:t>                                                                                       inscription.cndep@cndep.org</a:t>
            </a:r>
            <a:endParaRPr lang="fr-FR" dirty="0"/>
          </a:p>
        </p:txBody>
      </p:sp>
      <p:sp>
        <p:nvSpPr>
          <p:cNvPr id="120" name="Flèche droite 119"/>
          <p:cNvSpPr/>
          <p:nvPr/>
        </p:nvSpPr>
        <p:spPr bwMode="auto">
          <a:xfrm>
            <a:off x="2051720" y="5589240"/>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sp>
        <p:nvSpPr>
          <p:cNvPr id="121" name="Flèche droite 120"/>
          <p:cNvSpPr/>
          <p:nvPr/>
        </p:nvSpPr>
        <p:spPr bwMode="auto">
          <a:xfrm rot="7746083">
            <a:off x="5381544" y="4580093"/>
            <a:ext cx="504056" cy="284862"/>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0" lang="fr-FR" sz="1300" b="1" i="0" u="none" strike="noStrike" cap="none" normalizeH="0" baseline="0" smtClean="0">
              <a:ln>
                <a:noFill/>
              </a:ln>
              <a:solidFill>
                <a:srgbClr val="708090"/>
              </a:solidFill>
              <a:effectLst/>
              <a:latin typeface="Arial" charset="0"/>
              <a:cs typeface="Arial" charset="0"/>
            </a:endParaRPr>
          </a:p>
        </p:txBody>
      </p:sp>
      <p:grpSp>
        <p:nvGrpSpPr>
          <p:cNvPr id="82" name="Groupe 59"/>
          <p:cNvGrpSpPr/>
          <p:nvPr/>
        </p:nvGrpSpPr>
        <p:grpSpPr>
          <a:xfrm>
            <a:off x="323528" y="5085184"/>
            <a:ext cx="1627531" cy="1497313"/>
            <a:chOff x="395536" y="2852936"/>
            <a:chExt cx="2952328" cy="720080"/>
          </a:xfrm>
        </p:grpSpPr>
        <p:cxnSp>
          <p:nvCxnSpPr>
            <p:cNvPr id="86" name="Connecteur droit 85"/>
            <p:cNvCxnSpPr/>
            <p:nvPr/>
          </p:nvCxnSpPr>
          <p:spPr bwMode="auto">
            <a:xfrm>
              <a:off x="2735864"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99" name="Connecteur droit 98"/>
            <p:cNvCxnSpPr/>
            <p:nvPr/>
          </p:nvCxnSpPr>
          <p:spPr bwMode="auto">
            <a:xfrm>
              <a:off x="395536" y="2852936"/>
              <a:ext cx="612000" cy="0"/>
            </a:xfrm>
            <a:prstGeom prst="line">
              <a:avLst/>
            </a:prstGeom>
            <a:noFill/>
            <a:ln w="9525" cap="flat" cmpd="sng" algn="ctr">
              <a:solidFill>
                <a:srgbClr val="333399"/>
              </a:solidFill>
              <a:prstDash val="solid"/>
              <a:round/>
              <a:headEnd type="none" w="med" len="med"/>
              <a:tailEnd type="none" w="med" len="med"/>
            </a:ln>
            <a:effectLst/>
          </p:spPr>
        </p:cxnSp>
        <p:cxnSp>
          <p:nvCxnSpPr>
            <p:cNvPr id="105" name="Connecteur droit 104"/>
            <p:cNvCxnSpPr/>
            <p:nvPr/>
          </p:nvCxnSpPr>
          <p:spPr bwMode="auto">
            <a:xfrm>
              <a:off x="3347864"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106" name="Connecteur droit 105"/>
            <p:cNvCxnSpPr/>
            <p:nvPr/>
          </p:nvCxnSpPr>
          <p:spPr bwMode="auto">
            <a:xfrm>
              <a:off x="395536" y="2852936"/>
              <a:ext cx="0" cy="720000"/>
            </a:xfrm>
            <a:prstGeom prst="line">
              <a:avLst/>
            </a:prstGeom>
            <a:noFill/>
            <a:ln w="9525" cap="flat" cmpd="sng" algn="ctr">
              <a:solidFill>
                <a:srgbClr val="333399"/>
              </a:solidFill>
              <a:prstDash val="solid"/>
              <a:round/>
              <a:headEnd type="none" w="med" len="med"/>
              <a:tailEnd type="none" w="med" len="med"/>
            </a:ln>
            <a:effectLst/>
          </p:spPr>
        </p:cxnSp>
        <p:cxnSp>
          <p:nvCxnSpPr>
            <p:cNvPr id="107" name="Connecteur droit 106"/>
            <p:cNvCxnSpPr/>
            <p:nvPr/>
          </p:nvCxnSpPr>
          <p:spPr bwMode="auto">
            <a:xfrm>
              <a:off x="2987824" y="3573016"/>
              <a:ext cx="360000" cy="0"/>
            </a:xfrm>
            <a:prstGeom prst="line">
              <a:avLst/>
            </a:prstGeom>
            <a:noFill/>
            <a:ln w="9525" cap="flat" cmpd="sng" algn="ctr">
              <a:solidFill>
                <a:srgbClr val="333399"/>
              </a:solidFill>
              <a:prstDash val="solid"/>
              <a:round/>
              <a:headEnd type="none" w="med" len="med"/>
              <a:tailEnd type="none" w="med" len="med"/>
            </a:ln>
            <a:effectLst/>
          </p:spPr>
        </p:cxnSp>
        <p:cxnSp>
          <p:nvCxnSpPr>
            <p:cNvPr id="108" name="Connecteur droit 107"/>
            <p:cNvCxnSpPr/>
            <p:nvPr/>
          </p:nvCxnSpPr>
          <p:spPr bwMode="auto">
            <a:xfrm>
              <a:off x="395536" y="3573016"/>
              <a:ext cx="360000" cy="0"/>
            </a:xfrm>
            <a:prstGeom prst="line">
              <a:avLst/>
            </a:prstGeom>
            <a:noFill/>
            <a:ln w="9525" cap="flat" cmpd="sng" algn="ctr">
              <a:solidFill>
                <a:srgbClr val="333399"/>
              </a:solidFill>
              <a:prstDash val="solid"/>
              <a:round/>
              <a:headEnd type="none" w="med" len="med"/>
              <a:tailEnd type="none" w="med" len="med"/>
            </a:ln>
            <a:effectLst/>
          </p:spPr>
        </p:cxnSp>
      </p:grpSp>
      <p:sp>
        <p:nvSpPr>
          <p:cNvPr id="112" name="ZoneTexte 111"/>
          <p:cNvSpPr txBox="1"/>
          <p:nvPr/>
        </p:nvSpPr>
        <p:spPr>
          <a:xfrm>
            <a:off x="0" y="5013176"/>
            <a:ext cx="2483768" cy="276999"/>
          </a:xfrm>
          <a:prstGeom prst="rect">
            <a:avLst/>
          </a:prstGeom>
          <a:noFill/>
        </p:spPr>
        <p:txBody>
          <a:bodyPr wrap="square" rtlCol="0">
            <a:spAutoFit/>
          </a:bodyPr>
          <a:lstStyle/>
          <a:p>
            <a:r>
              <a:rPr lang="fr-FR" sz="1200" dirty="0" smtClean="0">
                <a:solidFill>
                  <a:schemeClr val="tx1"/>
                </a:solidFill>
              </a:rPr>
              <a:t>          Publicité </a:t>
            </a:r>
            <a:r>
              <a:rPr lang="fr-FR" sz="1200" dirty="0" smtClean="0">
                <a:solidFill>
                  <a:schemeClr val="tx1"/>
                </a:solidFill>
              </a:rPr>
              <a:t>groupe </a:t>
            </a:r>
            <a:endParaRPr lang="fr-FR" sz="1200" dirty="0">
              <a:solidFill>
                <a:schemeClr val="tx1"/>
              </a:solidFill>
            </a:endParaRPr>
          </a:p>
        </p:txBody>
      </p:sp>
      <p:graphicFrame>
        <p:nvGraphicFramePr>
          <p:cNvPr id="119" name="Diagramme 118"/>
          <p:cNvGraphicFramePr/>
          <p:nvPr/>
        </p:nvGraphicFramePr>
        <p:xfrm>
          <a:off x="395536" y="5085184"/>
          <a:ext cx="1584176" cy="15841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23" name="ZoneTexte 122"/>
          <p:cNvSpPr txBox="1"/>
          <p:nvPr/>
        </p:nvSpPr>
        <p:spPr>
          <a:xfrm>
            <a:off x="467544" y="6237312"/>
            <a:ext cx="1512168" cy="276999"/>
          </a:xfrm>
          <a:prstGeom prst="rect">
            <a:avLst/>
          </a:prstGeom>
          <a:noFill/>
        </p:spPr>
        <p:txBody>
          <a:bodyPr wrap="square" rtlCol="0">
            <a:spAutoFit/>
          </a:bodyPr>
          <a:lstStyle/>
          <a:p>
            <a:r>
              <a:rPr lang="fr-FR" sz="1200" dirty="0" smtClean="0"/>
              <a:t> </a:t>
            </a:r>
            <a:r>
              <a:rPr lang="fr-FR" sz="1200" dirty="0" smtClean="0">
                <a:solidFill>
                  <a:srgbClr val="FFC000"/>
                </a:solidFill>
              </a:rPr>
              <a:t>PAGES JAUNES</a:t>
            </a:r>
            <a:endParaRPr lang="fr-FR" sz="12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linds(horizontal)">
                                      <p:cBhvr>
                                        <p:cTn id="14" dur="500"/>
                                        <p:tgtEl>
                                          <p:spTgt spid="5"/>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blinds(horizontal)">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childTnLst>
                          </p:cTn>
                        </p:par>
                        <p:par>
                          <p:cTn id="27" fill="hold">
                            <p:stCondLst>
                              <p:cond delay="1000"/>
                            </p:stCondLst>
                            <p:childTnLst>
                              <p:par>
                                <p:cTn id="28" presetID="3" presetClass="entr" presetSubtype="10" fill="hold" nodeType="after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blinds(horizontal)">
                                      <p:cBhvr>
                                        <p:cTn id="30"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theme/theme1.xml><?xml version="1.0" encoding="utf-8"?>
<a:theme xmlns:a="http://schemas.openxmlformats.org/drawingml/2006/main" name="default">
  <a:themeElements>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fr-FR" sz="1300" b="1" i="0" u="none" strike="noStrike" cap="none" normalizeH="0" baseline="0" smtClean="0">
            <a:ln>
              <a:noFill/>
            </a:ln>
            <a:solidFill>
              <a:srgbClr val="708090"/>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fr-FR" sz="1300" b="1" i="0" u="none" strike="noStrike" cap="none" normalizeH="0" baseline="0" smtClean="0">
            <a:ln>
              <a:noFill/>
            </a:ln>
            <a:solidFill>
              <a:srgbClr val="708090"/>
            </a:solidFill>
            <a:effectLst/>
            <a:latin typeface="Arial" charset="0"/>
            <a:cs typeface="Arial" charset="0"/>
          </a:defRPr>
        </a:defPPr>
      </a:lstStyle>
    </a:lnDef>
  </a:objectDefaults>
  <a:extraClrSchemeLst>
    <a:extraClrScheme>
      <a:clrScheme name="defaul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72535</TotalTime>
  <Words>558</Words>
  <Application>Microsoft Office PowerPoint</Application>
  <PresentationFormat>Affichage à l'écran (4:3)</PresentationFormat>
  <Paragraphs>81</Paragraphs>
  <Slides>4</Slides>
  <Notes>4</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default</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CNDEP Confédération Nationale de détectives et Enquêteurs professionnels</dc:title>
  <dc:creator>Iplusc</dc:creator>
  <cp:lastModifiedBy>ifar-admin #9</cp:lastModifiedBy>
  <cp:revision>2956</cp:revision>
  <cp:lastPrinted>2014-01-17T14:11:11Z</cp:lastPrinted>
  <dcterms:created xsi:type="dcterms:W3CDTF">2005-10-12T07:34:41Z</dcterms:created>
  <dcterms:modified xsi:type="dcterms:W3CDTF">2015-08-08T09:46:32Z</dcterms:modified>
</cp:coreProperties>
</file>